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60" r:id="rId2"/>
    <p:sldId id="322" r:id="rId3"/>
    <p:sldId id="323" r:id="rId4"/>
    <p:sldId id="344" r:id="rId5"/>
    <p:sldId id="324" r:id="rId6"/>
    <p:sldId id="326" r:id="rId7"/>
    <p:sldId id="327" r:id="rId8"/>
    <p:sldId id="328" r:id="rId9"/>
    <p:sldId id="307" r:id="rId10"/>
    <p:sldId id="343" r:id="rId11"/>
    <p:sldId id="333" r:id="rId12"/>
    <p:sldId id="334" r:id="rId13"/>
    <p:sldId id="335" r:id="rId14"/>
    <p:sldId id="351" r:id="rId15"/>
    <p:sldId id="352" r:id="rId16"/>
    <p:sldId id="361" r:id="rId17"/>
    <p:sldId id="309" r:id="rId18"/>
    <p:sldId id="292" r:id="rId19"/>
    <p:sldId id="338" r:id="rId20"/>
    <p:sldId id="355" r:id="rId21"/>
    <p:sldId id="340" r:id="rId22"/>
    <p:sldId id="346" r:id="rId23"/>
    <p:sldId id="310" r:id="rId24"/>
    <p:sldId id="265" r:id="rId25"/>
    <p:sldId id="360" r:id="rId26"/>
    <p:sldId id="356" r:id="rId27"/>
    <p:sldId id="357" r:id="rId28"/>
    <p:sldId id="358" r:id="rId29"/>
    <p:sldId id="359" r:id="rId30"/>
    <p:sldId id="271" r:id="rId31"/>
    <p:sldId id="272" r:id="rId32"/>
    <p:sldId id="321" r:id="rId3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-8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6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avie" userId="10030000932A3A7E@LIVE.COM" providerId="AD" clId="Web-{0827D2EA-6DFC-41AC-A91F-926B1395D3EA}"/>
    <pc:docChg chg="addSld delSld modSld sldOrd modSection">
      <pc:chgData name="Mrs Davie" userId="10030000932A3A7E@LIVE.COM" providerId="AD" clId="Web-{0827D2EA-6DFC-41AC-A91F-926B1395D3EA}" dt="2018-02-20T00:07:29.190" v="2570"/>
      <pc:docMkLst>
        <pc:docMk/>
      </pc:docMkLst>
      <pc:sldChg chg="addSp delSp modSp">
        <pc:chgData name="Mrs Davie" userId="10030000932A3A7E@LIVE.COM" providerId="AD" clId="Web-{0827D2EA-6DFC-41AC-A91F-926B1395D3EA}" dt="2018-02-19T22:56:53.403" v="3"/>
        <pc:sldMkLst>
          <pc:docMk/>
          <pc:sldMk cId="1667623413" sldId="257"/>
        </pc:sldMkLst>
        <pc:spChg chg="mo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2" creationId="{68735E7F-61D2-43E8-99CB-65D4EB655859}"/>
          </ac:spMkLst>
        </pc:spChg>
        <pc:spChg chg="mo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3" creationId="{7D2F2479-0C9B-42B2-962F-C895604269F7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9" creationId="{44FC10B2-BCD5-46E2-A2E0-F714BE70C533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11" creationId="{92C2962D-5AA6-4EB0-9A2C-F385BF76A29F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13" creationId="{5196A65C-A88E-4E6C-9882-A77D52FCE41E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19" creationId="{8363C3DA-5063-4048-965B-F5FDB35CCC78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21" creationId="{4BE79ECB-20D1-486E-B39D-0F98D69BEBAF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23" creationId="{F39044D3-8725-4D57-BD64-A96E7C271A33}"/>
          </ac:spMkLst>
        </pc:spChg>
        <pc:spChg chg="del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25" creationId="{E2F1DBD8-7930-4EF6-AF8F-F6A674303635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34" creationId="{7049A7D3-684C-4C59-A4B6-7B308A6AD34D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36" creationId="{D7B1087B-C592-40E7-B532-60B453A2FE6A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38" creationId="{14AE7447-E8F8-4A0F-9E3D-94842BFF886E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44" creationId="{EDF3BDB2-0586-430E-811A-74BAFDEE663D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46" creationId="{821E305B-0351-4E03-8C1B-F23D3A346E81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48" creationId="{5CABD882-B7CE-4433-B509-99205DB70549}"/>
          </ac:spMkLst>
        </pc:spChg>
        <pc:spChg chg="add">
          <ac:chgData name="Mrs Davie" userId="10030000932A3A7E@LIVE.COM" providerId="AD" clId="Web-{0827D2EA-6DFC-41AC-A91F-926B1395D3EA}" dt="2018-02-19T22:56:53.403" v="3"/>
          <ac:spMkLst>
            <pc:docMk/>
            <pc:sldMk cId="1667623413" sldId="257"/>
            <ac:spMk id="50" creationId="{3C848660-F9C2-4F86-A218-6AE0FB4CCC5E}"/>
          </ac:spMkLst>
        </pc:spChg>
        <pc:grpChg chg="del">
          <ac:chgData name="Mrs Davie" userId="10030000932A3A7E@LIVE.COM" providerId="AD" clId="Web-{0827D2EA-6DFC-41AC-A91F-926B1395D3EA}" dt="2018-02-19T22:56:53.403" v="3"/>
          <ac:grpSpMkLst>
            <pc:docMk/>
            <pc:sldMk cId="1667623413" sldId="257"/>
            <ac:grpSpMk id="15" creationId="{9D656BC9-D198-47EB-BF65-7B922CED4189}"/>
          </ac:grpSpMkLst>
        </pc:grpChg>
        <pc:grpChg chg="del">
          <ac:chgData name="Mrs Davie" userId="10030000932A3A7E@LIVE.COM" providerId="AD" clId="Web-{0827D2EA-6DFC-41AC-A91F-926B1395D3EA}" dt="2018-02-19T22:56:53.403" v="3"/>
          <ac:grpSpMkLst>
            <pc:docMk/>
            <pc:sldMk cId="1667623413" sldId="257"/>
            <ac:grpSpMk id="27" creationId="{8DCC089B-F750-4C12-822F-DF53F4DD36BE}"/>
          </ac:grpSpMkLst>
        </pc:grpChg>
        <pc:grpChg chg="add">
          <ac:chgData name="Mrs Davie" userId="10030000932A3A7E@LIVE.COM" providerId="AD" clId="Web-{0827D2EA-6DFC-41AC-A91F-926B1395D3EA}" dt="2018-02-19T22:56:53.403" v="3"/>
          <ac:grpSpMkLst>
            <pc:docMk/>
            <pc:sldMk cId="1667623413" sldId="257"/>
            <ac:grpSpMk id="40" creationId="{85981F80-69EE-4E2B-82A8-47FDFD7720AC}"/>
          </ac:grpSpMkLst>
        </pc:grpChg>
        <pc:grpChg chg="add">
          <ac:chgData name="Mrs Davie" userId="10030000932A3A7E@LIVE.COM" providerId="AD" clId="Web-{0827D2EA-6DFC-41AC-A91F-926B1395D3EA}" dt="2018-02-19T22:56:53.403" v="3"/>
          <ac:grpSpMkLst>
            <pc:docMk/>
            <pc:sldMk cId="1667623413" sldId="257"/>
            <ac:grpSpMk id="52" creationId="{49F6A645-6137-4F43-8E88-D91CC337D5B7}"/>
          </ac:grpSpMkLst>
        </pc:grpChg>
        <pc:picChg chg="mod">
          <ac:chgData name="Mrs Davie" userId="10030000932A3A7E@LIVE.COM" providerId="AD" clId="Web-{0827D2EA-6DFC-41AC-A91F-926B1395D3EA}" dt="2018-02-19T22:56:53.403" v="3"/>
          <ac:picMkLst>
            <pc:docMk/>
            <pc:sldMk cId="1667623413" sldId="257"/>
            <ac:picMk id="4" creationId="{1B8473E0-5E2D-4A8C-A13A-2E989083BD18}"/>
          </ac:picMkLst>
        </pc:picChg>
      </pc:sldChg>
      <pc:sldChg chg="del">
        <pc:chgData name="Mrs Davie" userId="10030000932A3A7E@LIVE.COM" providerId="AD" clId="Web-{0827D2EA-6DFC-41AC-A91F-926B1395D3EA}" dt="2018-02-19T23:19:51.381" v="730"/>
        <pc:sldMkLst>
          <pc:docMk/>
          <pc:sldMk cId="1227992964" sldId="262"/>
        </pc:sldMkLst>
      </pc:sldChg>
      <pc:sldChg chg="modSp del">
        <pc:chgData name="Mrs Davie" userId="10030000932A3A7E@LIVE.COM" providerId="AD" clId="Web-{0827D2EA-6DFC-41AC-A91F-926B1395D3EA}" dt="2018-02-19T23:19:41.974" v="729"/>
        <pc:sldMkLst>
          <pc:docMk/>
          <pc:sldMk cId="3687439628" sldId="263"/>
        </pc:sldMkLst>
        <pc:picChg chg="mod">
          <ac:chgData name="Mrs Davie" userId="10030000932A3A7E@LIVE.COM" providerId="AD" clId="Web-{0827D2EA-6DFC-41AC-A91F-926B1395D3EA}" dt="2018-02-19T23:03:56.286" v="303"/>
          <ac:picMkLst>
            <pc:docMk/>
            <pc:sldMk cId="3687439628" sldId="263"/>
            <ac:picMk id="5" creationId="{97024BEC-1A6C-4C1F-BE0A-6CC659274864}"/>
          </ac:picMkLst>
        </pc:picChg>
      </pc:sldChg>
      <pc:sldChg chg="addSp delSp modSp new mod setBg">
        <pc:chgData name="Mrs Davie" userId="10030000932A3A7E@LIVE.COM" providerId="AD" clId="Web-{0827D2EA-6DFC-41AC-A91F-926B1395D3EA}" dt="2018-02-19T22:56:41.352" v="2"/>
        <pc:sldMkLst>
          <pc:docMk/>
          <pc:sldMk cId="554180338" sldId="264"/>
        </pc:sldMkLst>
        <pc:spChg chg="mod ord">
          <ac:chgData name="Mrs Davie" userId="10030000932A3A7E@LIVE.COM" providerId="AD" clId="Web-{0827D2EA-6DFC-41AC-A91F-926B1395D3EA}" dt="2018-02-19T22:56:41.352" v="2"/>
          <ac:spMkLst>
            <pc:docMk/>
            <pc:sldMk cId="554180338" sldId="264"/>
            <ac:spMk id="2" creationId="{512695FE-17E2-400B-B16C-A04B5E18332E}"/>
          </ac:spMkLst>
        </pc:spChg>
        <pc:spChg chg="del">
          <ac:chgData name="Mrs Davie" userId="10030000932A3A7E@LIVE.COM" providerId="AD" clId="Web-{0827D2EA-6DFC-41AC-A91F-926B1395D3EA}" dt="2018-02-19T22:56:31.430" v="1"/>
          <ac:spMkLst>
            <pc:docMk/>
            <pc:sldMk cId="554180338" sldId="264"/>
            <ac:spMk id="3" creationId="{7EF3B598-52DD-47D1-8ADD-15369B2851BB}"/>
          </ac:spMkLst>
        </pc:spChg>
        <pc:spChg chg="mod">
          <ac:chgData name="Mrs Davie" userId="10030000932A3A7E@LIVE.COM" providerId="AD" clId="Web-{0827D2EA-6DFC-41AC-A91F-926B1395D3EA}" dt="2018-02-19T22:56:41.352" v="2"/>
          <ac:spMkLst>
            <pc:docMk/>
            <pc:sldMk cId="554180338" sldId="264"/>
            <ac:spMk id="4" creationId="{683B68C9-31E8-4C75-8CFE-2641040FDAEB}"/>
          </ac:spMkLst>
        </pc:spChg>
        <pc:spChg chg="add">
          <ac:chgData name="Mrs Davie" userId="10030000932A3A7E@LIVE.COM" providerId="AD" clId="Web-{0827D2EA-6DFC-41AC-A91F-926B1395D3EA}" dt="2018-02-19T22:56:41.352" v="2"/>
          <ac:spMkLst>
            <pc:docMk/>
            <pc:sldMk cId="554180338" sldId="264"/>
            <ac:spMk id="14" creationId="{5B057BAA-CAD8-42D7-8DDF-E2075435DAF9}"/>
          </ac:spMkLst>
        </pc:spChg>
        <pc:grpChg chg="add">
          <ac:chgData name="Mrs Davie" userId="10030000932A3A7E@LIVE.COM" providerId="AD" clId="Web-{0827D2EA-6DFC-41AC-A91F-926B1395D3EA}" dt="2018-02-19T22:56:41.352" v="2"/>
          <ac:grpSpMkLst>
            <pc:docMk/>
            <pc:sldMk cId="554180338" sldId="264"/>
            <ac:grpSpMk id="10" creationId="{6C3F9269-B51E-4556-9221-44C750789B47}"/>
          </ac:grpSpMkLst>
        </pc:grpChg>
        <pc:grpChg chg="add">
          <ac:chgData name="Mrs Davie" userId="10030000932A3A7E@LIVE.COM" providerId="AD" clId="Web-{0827D2EA-6DFC-41AC-A91F-926B1395D3EA}" dt="2018-02-19T22:56:41.352" v="2"/>
          <ac:grpSpMkLst>
            <pc:docMk/>
            <pc:sldMk cId="554180338" sldId="264"/>
            <ac:grpSpMk id="16" creationId="{ECBD3C71-5915-4215-B435-9334BCE4BE43}"/>
          </ac:grpSpMkLst>
        </pc:grpChg>
        <pc:picChg chg="add mod ord">
          <ac:chgData name="Mrs Davie" userId="10030000932A3A7E@LIVE.COM" providerId="AD" clId="Web-{0827D2EA-6DFC-41AC-A91F-926B1395D3EA}" dt="2018-02-19T22:56:41.352" v="2"/>
          <ac:picMkLst>
            <pc:docMk/>
            <pc:sldMk cId="554180338" sldId="264"/>
            <ac:picMk id="5" creationId="{E50FA9C4-7309-470A-A22D-175493840738}"/>
          </ac:picMkLst>
        </pc:picChg>
      </pc:sldChg>
      <pc:sldChg chg="addSp delSp modSp new mod setBg">
        <pc:chgData name="Mrs Davie" userId="10030000932A3A7E@LIVE.COM" providerId="AD" clId="Web-{0827D2EA-6DFC-41AC-A91F-926B1395D3EA}" dt="2018-02-19T23:04:48.177" v="315"/>
        <pc:sldMkLst>
          <pc:docMk/>
          <pc:sldMk cId="2386486676" sldId="265"/>
        </pc:sldMkLst>
        <pc:spChg chg="mod">
          <ac:chgData name="Mrs Davie" userId="10030000932A3A7E@LIVE.COM" providerId="AD" clId="Web-{0827D2EA-6DFC-41AC-A91F-926B1395D3EA}" dt="2018-02-19T23:04:48.177" v="315"/>
          <ac:spMkLst>
            <pc:docMk/>
            <pc:sldMk cId="2386486676" sldId="265"/>
            <ac:spMk id="2" creationId="{B1B82439-7457-4234-AC76-B7D81DBC90DE}"/>
          </ac:spMkLst>
        </pc:spChg>
        <pc:spChg chg="mod">
          <ac:chgData name="Mrs Davie" userId="10030000932A3A7E@LIVE.COM" providerId="AD" clId="Web-{0827D2EA-6DFC-41AC-A91F-926B1395D3EA}" dt="2018-02-19T23:04:48.177" v="315"/>
          <ac:spMkLst>
            <pc:docMk/>
            <pc:sldMk cId="2386486676" sldId="265"/>
            <ac:spMk id="3" creationId="{E71BC07A-6539-4AFC-B8AF-D84F433F99E1}"/>
          </ac:spMkLst>
        </pc:spChg>
        <pc:spChg chg="add del mod">
          <ac:chgData name="Mrs Davie" userId="10030000932A3A7E@LIVE.COM" providerId="AD" clId="Web-{0827D2EA-6DFC-41AC-A91F-926B1395D3EA}" dt="2018-02-19T23:03:53.379" v="302"/>
          <ac:spMkLst>
            <pc:docMk/>
            <pc:sldMk cId="2386486676" sldId="265"/>
            <ac:spMk id="4" creationId="{FFF5A082-F546-41D0-8894-53DA85E097D7}"/>
          </ac:spMkLst>
        </pc:spChg>
        <pc:spChg chg="add del mod">
          <ac:chgData name="Mrs Davie" userId="10030000932A3A7E@LIVE.COM" providerId="AD" clId="Web-{0827D2EA-6DFC-41AC-A91F-926B1395D3EA}" dt="2018-02-19T23:04:07.207" v="307"/>
          <ac:spMkLst>
            <pc:docMk/>
            <pc:sldMk cId="2386486676" sldId="265"/>
            <ac:spMk id="5" creationId="{D12D3B4B-B0E3-4B75-A2FB-5A4C443DDAF5}"/>
          </ac:spMkLst>
        </pc:spChg>
        <pc:picChg chg="add mod ord">
          <ac:chgData name="Mrs Davie" userId="10030000932A3A7E@LIVE.COM" providerId="AD" clId="Web-{0827D2EA-6DFC-41AC-A91F-926B1395D3EA}" dt="2018-02-19T23:04:48.177" v="315"/>
          <ac:picMkLst>
            <pc:docMk/>
            <pc:sldMk cId="2386486676" sldId="265"/>
            <ac:picMk id="7" creationId="{CD7D66D9-B591-4DA3-8EA8-264503C2F223}"/>
          </ac:picMkLst>
        </pc:picChg>
      </pc:sldChg>
      <pc:sldChg chg="modSp new">
        <pc:chgData name="Mrs Davie" userId="10030000932A3A7E@LIVE.COM" providerId="AD" clId="Web-{0827D2EA-6DFC-41AC-A91F-926B1395D3EA}" dt="2018-02-19T23:03:38.098" v="296"/>
        <pc:sldMkLst>
          <pc:docMk/>
          <pc:sldMk cId="1745177192" sldId="266"/>
        </pc:sldMkLst>
        <pc:spChg chg="mod">
          <ac:chgData name="Mrs Davie" userId="10030000932A3A7E@LIVE.COM" providerId="AD" clId="Web-{0827D2EA-6DFC-41AC-A91F-926B1395D3EA}" dt="2018-02-19T23:03:29.926" v="293"/>
          <ac:spMkLst>
            <pc:docMk/>
            <pc:sldMk cId="1745177192" sldId="266"/>
            <ac:spMk id="2" creationId="{E3690932-68C6-4985-A96A-40C3DEA876CB}"/>
          </ac:spMkLst>
        </pc:spChg>
        <pc:spChg chg="mod">
          <ac:chgData name="Mrs Davie" userId="10030000932A3A7E@LIVE.COM" providerId="AD" clId="Web-{0827D2EA-6DFC-41AC-A91F-926B1395D3EA}" dt="2018-02-19T23:03:38.098" v="296"/>
          <ac:spMkLst>
            <pc:docMk/>
            <pc:sldMk cId="1745177192" sldId="266"/>
            <ac:spMk id="3" creationId="{8CC3156E-85D4-445A-AB25-4F75DDA6E981}"/>
          </ac:spMkLst>
        </pc:spChg>
      </pc:sldChg>
      <pc:sldChg chg="modSp new">
        <pc:chgData name="Mrs Davie" userId="10030000932A3A7E@LIVE.COM" providerId="AD" clId="Web-{0827D2EA-6DFC-41AC-A91F-926B1395D3EA}" dt="2018-02-19T23:06:32.542" v="364"/>
        <pc:sldMkLst>
          <pc:docMk/>
          <pc:sldMk cId="742041035" sldId="267"/>
        </pc:sldMkLst>
        <pc:spChg chg="mod">
          <ac:chgData name="Mrs Davie" userId="10030000932A3A7E@LIVE.COM" providerId="AD" clId="Web-{0827D2EA-6DFC-41AC-A91F-926B1395D3EA}" dt="2018-02-19T23:06:32.542" v="364"/>
          <ac:spMkLst>
            <pc:docMk/>
            <pc:sldMk cId="742041035" sldId="267"/>
            <ac:spMk id="2" creationId="{EEEA6B1B-3076-4401-9A06-F4666ABED63B}"/>
          </ac:spMkLst>
        </pc:spChg>
        <pc:spChg chg="mod">
          <ac:chgData name="Mrs Davie" userId="10030000932A3A7E@LIVE.COM" providerId="AD" clId="Web-{0827D2EA-6DFC-41AC-A91F-926B1395D3EA}" dt="2018-02-19T23:06:19.151" v="357"/>
          <ac:spMkLst>
            <pc:docMk/>
            <pc:sldMk cId="742041035" sldId="267"/>
            <ac:spMk id="3" creationId="{D94C44B4-B900-4E72-8C34-CEA10CB9240D}"/>
          </ac:spMkLst>
        </pc:spChg>
      </pc:sldChg>
      <pc:sldChg chg="modSp add replId">
        <pc:chgData name="Mrs Davie" userId="10030000932A3A7E@LIVE.COM" providerId="AD" clId="Web-{0827D2EA-6DFC-41AC-A91F-926B1395D3EA}" dt="2018-02-19T23:07:54.763" v="396"/>
        <pc:sldMkLst>
          <pc:docMk/>
          <pc:sldMk cId="908547733" sldId="268"/>
        </pc:sldMkLst>
        <pc:spChg chg="mod">
          <ac:chgData name="Mrs Davie" userId="10030000932A3A7E@LIVE.COM" providerId="AD" clId="Web-{0827D2EA-6DFC-41AC-A91F-926B1395D3EA}" dt="2018-02-19T23:07:54.763" v="396"/>
          <ac:spMkLst>
            <pc:docMk/>
            <pc:sldMk cId="908547733" sldId="268"/>
            <ac:spMk id="2" creationId="{EEEA6B1B-3076-4401-9A06-F4666ABED63B}"/>
          </ac:spMkLst>
        </pc:spChg>
        <pc:spChg chg="mod">
          <ac:chgData name="Mrs Davie" userId="10030000932A3A7E@LIVE.COM" providerId="AD" clId="Web-{0827D2EA-6DFC-41AC-A91F-926B1395D3EA}" dt="2018-02-19T23:07:46.482" v="390"/>
          <ac:spMkLst>
            <pc:docMk/>
            <pc:sldMk cId="908547733" sldId="268"/>
            <ac:spMk id="3" creationId="{D94C44B4-B900-4E72-8C34-CEA10CB9240D}"/>
          </ac:spMkLst>
        </pc:spChg>
      </pc:sldChg>
      <pc:sldChg chg="modSp add replId">
        <pc:chgData name="Mrs Davie" userId="10030000932A3A7E@LIVE.COM" providerId="AD" clId="Web-{0827D2EA-6DFC-41AC-A91F-926B1395D3EA}" dt="2018-02-19T23:09:09.038" v="454"/>
        <pc:sldMkLst>
          <pc:docMk/>
          <pc:sldMk cId="1503138571" sldId="269"/>
        </pc:sldMkLst>
        <pc:spChg chg="mod">
          <ac:chgData name="Mrs Davie" userId="10030000932A3A7E@LIVE.COM" providerId="AD" clId="Web-{0827D2EA-6DFC-41AC-A91F-926B1395D3EA}" dt="2018-02-19T23:08:32.144" v="404"/>
          <ac:spMkLst>
            <pc:docMk/>
            <pc:sldMk cId="1503138571" sldId="269"/>
            <ac:spMk id="2" creationId="{EEEA6B1B-3076-4401-9A06-F4666ABED63B}"/>
          </ac:spMkLst>
        </pc:spChg>
        <pc:spChg chg="mod">
          <ac:chgData name="Mrs Davie" userId="10030000932A3A7E@LIVE.COM" providerId="AD" clId="Web-{0827D2EA-6DFC-41AC-A91F-926B1395D3EA}" dt="2018-02-19T23:09:09.038" v="454"/>
          <ac:spMkLst>
            <pc:docMk/>
            <pc:sldMk cId="1503138571" sldId="269"/>
            <ac:spMk id="3" creationId="{D94C44B4-B900-4E72-8C34-CEA10CB9240D}"/>
          </ac:spMkLst>
        </pc:spChg>
      </pc:sldChg>
      <pc:sldChg chg="modSp add replId">
        <pc:chgData name="Mrs Davie" userId="10030000932A3A7E@LIVE.COM" providerId="AD" clId="Web-{0827D2EA-6DFC-41AC-A91F-926B1395D3EA}" dt="2018-02-19T23:10:16.618" v="527"/>
        <pc:sldMkLst>
          <pc:docMk/>
          <pc:sldMk cId="715127461" sldId="270"/>
        </pc:sldMkLst>
        <pc:spChg chg="mod">
          <ac:chgData name="Mrs Davie" userId="10030000932A3A7E@LIVE.COM" providerId="AD" clId="Web-{0827D2EA-6DFC-41AC-A91F-926B1395D3EA}" dt="2018-02-19T23:10:16.618" v="527"/>
          <ac:spMkLst>
            <pc:docMk/>
            <pc:sldMk cId="715127461" sldId="270"/>
            <ac:spMk id="3" creationId="{D94C44B4-B900-4E72-8C34-CEA10CB9240D}"/>
          </ac:spMkLst>
        </pc:spChg>
      </pc:sldChg>
      <pc:sldChg chg="addSp delSp modSp new mod setBg">
        <pc:chgData name="Mrs Davie" userId="10030000932A3A7E@LIVE.COM" providerId="AD" clId="Web-{0827D2EA-6DFC-41AC-A91F-926B1395D3EA}" dt="2018-02-19T23:17:19.988" v="674"/>
        <pc:sldMkLst>
          <pc:docMk/>
          <pc:sldMk cId="3068097493" sldId="271"/>
        </pc:sldMkLst>
        <pc:spChg chg="mod">
          <ac:chgData name="Mrs Davie" userId="10030000932A3A7E@LIVE.COM" providerId="AD" clId="Web-{0827D2EA-6DFC-41AC-A91F-926B1395D3EA}" dt="2018-02-19T23:17:06.249" v="671"/>
          <ac:spMkLst>
            <pc:docMk/>
            <pc:sldMk cId="3068097493" sldId="271"/>
            <ac:spMk id="2" creationId="{28A03C7F-FDD5-4182-8DEB-C37EDDB44B6A}"/>
          </ac:spMkLst>
        </pc:spChg>
        <pc:spChg chg="mod">
          <ac:chgData name="Mrs Davie" userId="10030000932A3A7E@LIVE.COM" providerId="AD" clId="Web-{0827D2EA-6DFC-41AC-A91F-926B1395D3EA}" dt="2018-02-19T23:17:19.988" v="674"/>
          <ac:spMkLst>
            <pc:docMk/>
            <pc:sldMk cId="3068097493" sldId="271"/>
            <ac:spMk id="3" creationId="{02E6C7DC-5EDD-414B-B352-F58F6914FA40}"/>
          </ac:spMkLst>
        </pc:spChg>
        <pc:spChg chg="add del">
          <ac:chgData name="Mrs Davie" userId="10030000932A3A7E@LIVE.COM" providerId="AD" clId="Web-{0827D2EA-6DFC-41AC-A91F-926B1395D3EA}" dt="2018-02-19T23:13:59.760" v="603"/>
          <ac:spMkLst>
            <pc:docMk/>
            <pc:sldMk cId="3068097493" sldId="271"/>
            <ac:spMk id="6" creationId="{D2F9B8D9-2A0F-48A2-AD9F-81D8C4970341}"/>
          </ac:spMkLst>
        </pc:spChg>
        <pc:spChg chg="add del">
          <ac:chgData name="Mrs Davie" userId="10030000932A3A7E@LIVE.COM" providerId="AD" clId="Web-{0827D2EA-6DFC-41AC-A91F-926B1395D3EA}" dt="2018-02-19T23:13:10.213" v="595"/>
          <ac:spMkLst>
            <pc:docMk/>
            <pc:sldMk cId="3068097493" sldId="271"/>
            <ac:spMk id="9" creationId="{5B057BAA-CAD8-42D7-8DDF-E2075435DAF9}"/>
          </ac:spMkLst>
        </pc:spChg>
        <pc:grpChg chg="add del">
          <ac:chgData name="Mrs Davie" userId="10030000932A3A7E@LIVE.COM" providerId="AD" clId="Web-{0827D2EA-6DFC-41AC-A91F-926B1395D3EA}" dt="2018-02-19T23:13:59.760" v="603"/>
          <ac:grpSpMkLst>
            <pc:docMk/>
            <pc:sldMk cId="3068097493" sldId="271"/>
            <ac:grpSpMk id="7" creationId="{0F7E20FF-7DA6-46B7-AB0E-E6CBFDD07292}"/>
          </ac:grpSpMkLst>
        </pc:grpChg>
        <pc:grpChg chg="add del">
          <ac:chgData name="Mrs Davie" userId="10030000932A3A7E@LIVE.COM" providerId="AD" clId="Web-{0827D2EA-6DFC-41AC-A91F-926B1395D3EA}" dt="2018-02-19T23:13:10.213" v="595"/>
          <ac:grpSpMkLst>
            <pc:docMk/>
            <pc:sldMk cId="3068097493" sldId="271"/>
            <ac:grpSpMk id="11" creationId="{ECBD3C71-5915-4215-B435-9334BCE4BE43}"/>
          </ac:grpSpMkLst>
        </pc:grpChg>
        <pc:picChg chg="add mod ord">
          <ac:chgData name="Mrs Davie" userId="10030000932A3A7E@LIVE.COM" providerId="AD" clId="Web-{0827D2EA-6DFC-41AC-A91F-926B1395D3EA}" dt="2018-02-19T23:17:13.456" v="673"/>
          <ac:picMkLst>
            <pc:docMk/>
            <pc:sldMk cId="3068097493" sldId="271"/>
            <ac:picMk id="4" creationId="{FFE6FAAB-11CC-4CAB-9A15-5CD7AA68D8A1}"/>
          </ac:picMkLst>
        </pc:picChg>
      </pc:sldChg>
      <pc:sldChg chg="modSp new">
        <pc:chgData name="Mrs Davie" userId="10030000932A3A7E@LIVE.COM" providerId="AD" clId="Web-{0827D2EA-6DFC-41AC-A91F-926B1395D3EA}" dt="2018-02-19T23:18:44.833" v="726"/>
        <pc:sldMkLst>
          <pc:docMk/>
          <pc:sldMk cId="2292505549" sldId="272"/>
        </pc:sldMkLst>
        <pc:spChg chg="mod">
          <ac:chgData name="Mrs Davie" userId="10030000932A3A7E@LIVE.COM" providerId="AD" clId="Web-{0827D2EA-6DFC-41AC-A91F-926B1395D3EA}" dt="2018-02-19T23:18:44.833" v="726"/>
          <ac:spMkLst>
            <pc:docMk/>
            <pc:sldMk cId="2292505549" sldId="272"/>
            <ac:spMk id="2" creationId="{65A9FB40-2BDD-4F17-978D-4A182DAFD528}"/>
          </ac:spMkLst>
        </pc:spChg>
        <pc:spChg chg="mod">
          <ac:chgData name="Mrs Davie" userId="10030000932A3A7E@LIVE.COM" providerId="AD" clId="Web-{0827D2EA-6DFC-41AC-A91F-926B1395D3EA}" dt="2018-02-19T23:18:25.422" v="700"/>
          <ac:spMkLst>
            <pc:docMk/>
            <pc:sldMk cId="2292505549" sldId="272"/>
            <ac:spMk id="3" creationId="{2E303DA4-2D35-4A4C-B8A9-98A2BB989AFE}"/>
          </ac:spMkLst>
        </pc:spChg>
      </pc:sldChg>
      <pc:sldChg chg="modSp new">
        <pc:chgData name="Mrs Davie" userId="10030000932A3A7E@LIVE.COM" providerId="AD" clId="Web-{0827D2EA-6DFC-41AC-A91F-926B1395D3EA}" dt="2018-02-19T23:20:32.084" v="734"/>
        <pc:sldMkLst>
          <pc:docMk/>
          <pc:sldMk cId="2839134266" sldId="273"/>
        </pc:sldMkLst>
        <pc:spChg chg="mod">
          <ac:chgData name="Mrs Davie" userId="10030000932A3A7E@LIVE.COM" providerId="AD" clId="Web-{0827D2EA-6DFC-41AC-A91F-926B1395D3EA}" dt="2018-02-19T23:20:32.084" v="734"/>
          <ac:spMkLst>
            <pc:docMk/>
            <pc:sldMk cId="2839134266" sldId="273"/>
            <ac:spMk id="2" creationId="{598E5111-837F-428A-9FD7-B9B5DF144B95}"/>
          </ac:spMkLst>
        </pc:spChg>
      </pc:sldChg>
      <pc:sldChg chg="modSp new">
        <pc:chgData name="Mrs Davie" userId="10030000932A3A7E@LIVE.COM" providerId="AD" clId="Web-{0827D2EA-6DFC-41AC-A91F-926B1395D3EA}" dt="2018-02-19T23:21:04.039" v="745"/>
        <pc:sldMkLst>
          <pc:docMk/>
          <pc:sldMk cId="1834782446" sldId="274"/>
        </pc:sldMkLst>
        <pc:spChg chg="mod">
          <ac:chgData name="Mrs Davie" userId="10030000932A3A7E@LIVE.COM" providerId="AD" clId="Web-{0827D2EA-6DFC-41AC-A91F-926B1395D3EA}" dt="2018-02-19T23:21:04.039" v="745"/>
          <ac:spMkLst>
            <pc:docMk/>
            <pc:sldMk cId="1834782446" sldId="274"/>
            <ac:spMk id="3" creationId="{7B9CA8D4-DCCF-4C39-88A5-44F6F4B3E889}"/>
          </ac:spMkLst>
        </pc:spChg>
      </pc:sldChg>
      <pc:sldChg chg="modSp new ord">
        <pc:chgData name="Mrs Davie" userId="10030000932A3A7E@LIVE.COM" providerId="AD" clId="Web-{0827D2EA-6DFC-41AC-A91F-926B1395D3EA}" dt="2018-02-19T23:29:35.712" v="1067"/>
        <pc:sldMkLst>
          <pc:docMk/>
          <pc:sldMk cId="4045703831" sldId="275"/>
        </pc:sldMkLst>
        <pc:spChg chg="mod">
          <ac:chgData name="Mrs Davie" userId="10030000932A3A7E@LIVE.COM" providerId="AD" clId="Web-{0827D2EA-6DFC-41AC-A91F-926B1395D3EA}" dt="2018-02-19T23:21:59.429" v="812"/>
          <ac:spMkLst>
            <pc:docMk/>
            <pc:sldMk cId="4045703831" sldId="275"/>
            <ac:spMk id="2" creationId="{353A8524-82CC-42C5-8194-896DBB9B65BA}"/>
          </ac:spMkLst>
        </pc:spChg>
        <pc:spChg chg="mod">
          <ac:chgData name="Mrs Davie" userId="10030000932A3A7E@LIVE.COM" providerId="AD" clId="Web-{0827D2EA-6DFC-41AC-A91F-926B1395D3EA}" dt="2018-02-19T23:28:08.117" v="1041"/>
          <ac:spMkLst>
            <pc:docMk/>
            <pc:sldMk cId="4045703831" sldId="275"/>
            <ac:spMk id="3" creationId="{C44286C0-EA37-43AF-8BA6-C4A21D6F2668}"/>
          </ac:spMkLst>
        </pc:spChg>
      </pc:sldChg>
      <pc:sldChg chg="new del">
        <pc:chgData name="Mrs Davie" userId="10030000932A3A7E@LIVE.COM" providerId="AD" clId="Web-{0827D2EA-6DFC-41AC-A91F-926B1395D3EA}" dt="2018-02-19T23:22:39.039" v="816"/>
        <pc:sldMkLst>
          <pc:docMk/>
          <pc:sldMk cId="3218425281" sldId="276"/>
        </pc:sldMkLst>
      </pc:sldChg>
      <pc:sldChg chg="modSp new del">
        <pc:chgData name="Mrs Davie" userId="10030000932A3A7E@LIVE.COM" providerId="AD" clId="Web-{0827D2EA-6DFC-41AC-A91F-926B1395D3EA}" dt="2018-02-19T23:31:28.627" v="1156"/>
        <pc:sldMkLst>
          <pc:docMk/>
          <pc:sldMk cId="3337316402" sldId="276"/>
        </pc:sldMkLst>
        <pc:spChg chg="mod">
          <ac:chgData name="Mrs Davie" userId="10030000932A3A7E@LIVE.COM" providerId="AD" clId="Web-{0827D2EA-6DFC-41AC-A91F-926B1395D3EA}" dt="2018-02-19T23:24:54.338" v="948"/>
          <ac:spMkLst>
            <pc:docMk/>
            <pc:sldMk cId="3337316402" sldId="276"/>
            <ac:spMk id="2" creationId="{427D5EA2-881D-4DD9-8E50-ED5653477832}"/>
          </ac:spMkLst>
        </pc:spChg>
        <pc:spChg chg="mod">
          <ac:chgData name="Mrs Davie" userId="10030000932A3A7E@LIVE.COM" providerId="AD" clId="Web-{0827D2EA-6DFC-41AC-A91F-926B1395D3EA}" dt="2018-02-19T23:24:42.619" v="936"/>
          <ac:spMkLst>
            <pc:docMk/>
            <pc:sldMk cId="3337316402" sldId="276"/>
            <ac:spMk id="3" creationId="{93577DF3-3429-4C59-811C-CDEF1D04F249}"/>
          </ac:spMkLst>
        </pc:spChg>
      </pc:sldChg>
      <pc:sldChg chg="addSp delSp modSp new mod ord setBg">
        <pc:chgData name="Mrs Davie" userId="10030000932A3A7E@LIVE.COM" providerId="AD" clId="Web-{0827D2EA-6DFC-41AC-A91F-926B1395D3EA}" dt="2018-02-19T23:38:06.306" v="1405"/>
        <pc:sldMkLst>
          <pc:docMk/>
          <pc:sldMk cId="674814087" sldId="277"/>
        </pc:sldMkLst>
        <pc:spChg chg="mod ord">
          <ac:chgData name="Mrs Davie" userId="10030000932A3A7E@LIVE.COM" providerId="AD" clId="Web-{0827D2EA-6DFC-41AC-A91F-926B1395D3EA}" dt="2018-02-19T23:28:53.446" v="1064"/>
          <ac:spMkLst>
            <pc:docMk/>
            <pc:sldMk cId="674814087" sldId="277"/>
            <ac:spMk id="2" creationId="{11703851-7141-46E5-829F-EE5DA02AFC78}"/>
          </ac:spMkLst>
        </pc:spChg>
        <pc:spChg chg="add mod">
          <ac:chgData name="Mrs Davie" userId="10030000932A3A7E@LIVE.COM" providerId="AD" clId="Web-{0827D2EA-6DFC-41AC-A91F-926B1395D3EA}" dt="2018-02-19T23:28:21.398" v="1046"/>
          <ac:spMkLst>
            <pc:docMk/>
            <pc:sldMk cId="674814087" sldId="277"/>
            <ac:spMk id="5" creationId="{D21C9E5A-0E7E-49ED-A2A1-47E4D0D5AEC4}"/>
          </ac:spMkLst>
        </pc:spChg>
        <pc:spChg chg="add">
          <ac:chgData name="Mrs Davie" userId="10030000932A3A7E@LIVE.COM" providerId="AD" clId="Web-{0827D2EA-6DFC-41AC-A91F-926B1395D3EA}" dt="2018-02-19T23:28:34.258" v="1049"/>
          <ac:spMkLst>
            <pc:docMk/>
            <pc:sldMk cId="674814087" sldId="277"/>
            <ac:spMk id="7" creationId="{44FC10B2-BCD5-46E2-A2E0-F714BE70C533}"/>
          </ac:spMkLst>
        </pc:spChg>
        <pc:spChg chg="add">
          <ac:chgData name="Mrs Davie" userId="10030000932A3A7E@LIVE.COM" providerId="AD" clId="Web-{0827D2EA-6DFC-41AC-A91F-926B1395D3EA}" dt="2018-02-19T23:28:34.258" v="1049"/>
          <ac:spMkLst>
            <pc:docMk/>
            <pc:sldMk cId="674814087" sldId="277"/>
            <ac:spMk id="8" creationId="{92C2962D-5AA6-4EB0-9A2C-F385BF76A29F}"/>
          </ac:spMkLst>
        </pc:spChg>
        <pc:spChg chg="add">
          <ac:chgData name="Mrs Davie" userId="10030000932A3A7E@LIVE.COM" providerId="AD" clId="Web-{0827D2EA-6DFC-41AC-A91F-926B1395D3EA}" dt="2018-02-19T23:28:34.258" v="1049"/>
          <ac:spMkLst>
            <pc:docMk/>
            <pc:sldMk cId="674814087" sldId="277"/>
            <ac:spMk id="9" creationId="{5196A65C-A88E-4E6C-9882-A77D52FCE41E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10" creationId="{7049A7D3-684C-4C59-A4B6-7B308A6AD34D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12" creationId="{D7B1087B-C592-40E7-B532-60B453A2FE6A}"/>
          </ac:spMkLst>
        </pc:spChg>
        <pc:spChg chg="add">
          <ac:chgData name="Mrs Davie" userId="10030000932A3A7E@LIVE.COM" providerId="AD" clId="Web-{0827D2EA-6DFC-41AC-A91F-926B1395D3EA}" dt="2018-02-19T23:28:34.258" v="1049"/>
          <ac:spMkLst>
            <pc:docMk/>
            <pc:sldMk cId="674814087" sldId="277"/>
            <ac:spMk id="13" creationId="{19A1D830-E73C-47A9-A534-323CEEFF5B32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14" creationId="{14AE7447-E8F8-4A0F-9E3D-94842BFF886E}"/>
          </ac:spMkLst>
        </pc:spChg>
        <pc:spChg chg="add">
          <ac:chgData name="Mrs Davie" userId="10030000932A3A7E@LIVE.COM" providerId="AD" clId="Web-{0827D2EA-6DFC-41AC-A91F-926B1395D3EA}" dt="2018-02-19T23:28:34.258" v="1049"/>
          <ac:spMkLst>
            <pc:docMk/>
            <pc:sldMk cId="674814087" sldId="277"/>
            <ac:spMk id="15" creationId="{8F69FBEC-4C47-4288-962D-3FC20C79F3F5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20" creationId="{0680B5D0-24EC-465A-A0E6-C4DF951E0043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22" creationId="{30BF1B50-A83E-4ED6-A2AA-C943C1F89F85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24" creationId="{6B387409-2B98-40F8-A65F-EF7CF989512F}"/>
          </ac:spMkLst>
        </pc:spChg>
        <pc:spChg chg="add del">
          <ac:chgData name="Mrs Davie" userId="10030000932A3A7E@LIVE.COM" providerId="AD" clId="Web-{0827D2EA-6DFC-41AC-A91F-926B1395D3EA}" dt="2018-02-19T23:28:33.211" v="1048"/>
          <ac:spMkLst>
            <pc:docMk/>
            <pc:sldMk cId="674814087" sldId="277"/>
            <ac:spMk id="26" creationId="{1F31E8B2-210B-4B90-83BB-3B180732EF38}"/>
          </ac:spMkLst>
        </pc:spChg>
        <pc:grpChg chg="add">
          <ac:chgData name="Mrs Davie" userId="10030000932A3A7E@LIVE.COM" providerId="AD" clId="Web-{0827D2EA-6DFC-41AC-A91F-926B1395D3EA}" dt="2018-02-19T23:28:34.258" v="1049"/>
          <ac:grpSpMkLst>
            <pc:docMk/>
            <pc:sldMk cId="674814087" sldId="277"/>
            <ac:grpSpMk id="11" creationId="{9D656BC9-D198-47EB-BF65-7B922CED4189}"/>
          </ac:grpSpMkLst>
        </pc:grpChg>
        <pc:grpChg chg="add del">
          <ac:chgData name="Mrs Davie" userId="10030000932A3A7E@LIVE.COM" providerId="AD" clId="Web-{0827D2EA-6DFC-41AC-A91F-926B1395D3EA}" dt="2018-02-19T23:28:33.211" v="1048"/>
          <ac:grpSpMkLst>
            <pc:docMk/>
            <pc:sldMk cId="674814087" sldId="277"/>
            <ac:grpSpMk id="16" creationId="{85981F80-69EE-4E2B-82A8-47FDFD7720AC}"/>
          </ac:grpSpMkLst>
        </pc:grpChg>
        <pc:grpChg chg="add">
          <ac:chgData name="Mrs Davie" userId="10030000932A3A7E@LIVE.COM" providerId="AD" clId="Web-{0827D2EA-6DFC-41AC-A91F-926B1395D3EA}" dt="2018-02-19T23:28:34.258" v="1049"/>
          <ac:grpSpMkLst>
            <pc:docMk/>
            <pc:sldMk cId="674814087" sldId="277"/>
            <ac:grpSpMk id="19" creationId="{54F6FC82-E588-4DA0-8096-0C3BD54F17B5}"/>
          </ac:grpSpMkLst>
        </pc:grpChg>
        <pc:grpChg chg="add del">
          <ac:chgData name="Mrs Davie" userId="10030000932A3A7E@LIVE.COM" providerId="AD" clId="Web-{0827D2EA-6DFC-41AC-A91F-926B1395D3EA}" dt="2018-02-19T23:28:33.211" v="1048"/>
          <ac:grpSpMkLst>
            <pc:docMk/>
            <pc:sldMk cId="674814087" sldId="277"/>
            <ac:grpSpMk id="28" creationId="{C9E5F284-A588-4AE7-A36D-1C93E4FD0241}"/>
          </ac:grpSpMkLst>
        </pc:grpChg>
        <pc:picChg chg="add mod">
          <ac:chgData name="Mrs Davie" userId="10030000932A3A7E@LIVE.COM" providerId="AD" clId="Web-{0827D2EA-6DFC-41AC-A91F-926B1395D3EA}" dt="2018-02-19T23:28:34.258" v="1049"/>
          <ac:picMkLst>
            <pc:docMk/>
            <pc:sldMk cId="674814087" sldId="277"/>
            <ac:picMk id="3" creationId="{560A87D1-302D-4440-A0A7-1467369829DD}"/>
          </ac:picMkLst>
        </pc:picChg>
      </pc:sldChg>
      <pc:sldChg chg="modSp new">
        <pc:chgData name="Mrs Davie" userId="10030000932A3A7E@LIVE.COM" providerId="AD" clId="Web-{0827D2EA-6DFC-41AC-A91F-926B1395D3EA}" dt="2018-02-19T23:31:22.924" v="1154"/>
        <pc:sldMkLst>
          <pc:docMk/>
          <pc:sldMk cId="1618701212" sldId="278"/>
        </pc:sldMkLst>
        <pc:spChg chg="mod">
          <ac:chgData name="Mrs Davie" userId="10030000932A3A7E@LIVE.COM" providerId="AD" clId="Web-{0827D2EA-6DFC-41AC-A91F-926B1395D3EA}" dt="2018-02-19T23:30:21.853" v="1103"/>
          <ac:spMkLst>
            <pc:docMk/>
            <pc:sldMk cId="1618701212" sldId="278"/>
            <ac:spMk id="2" creationId="{904794C8-B9E4-4B5E-BA79-B22B9319DB14}"/>
          </ac:spMkLst>
        </pc:spChg>
        <pc:spChg chg="mod">
          <ac:chgData name="Mrs Davie" userId="10030000932A3A7E@LIVE.COM" providerId="AD" clId="Web-{0827D2EA-6DFC-41AC-A91F-926B1395D3EA}" dt="2018-02-19T23:31:22.924" v="1154"/>
          <ac:spMkLst>
            <pc:docMk/>
            <pc:sldMk cId="1618701212" sldId="278"/>
            <ac:spMk id="3" creationId="{A36EA7DC-81CC-4AB6-9419-3169EC3BDF78}"/>
          </ac:spMkLst>
        </pc:spChg>
      </pc:sldChg>
      <pc:sldChg chg="addSp delSp modSp new mod setBg">
        <pc:chgData name="Mrs Davie" userId="10030000932A3A7E@LIVE.COM" providerId="AD" clId="Web-{0827D2EA-6DFC-41AC-A91F-926B1395D3EA}" dt="2018-02-19T23:37:52.154" v="1404"/>
        <pc:sldMkLst>
          <pc:docMk/>
          <pc:sldMk cId="1739588343" sldId="279"/>
        </pc:sldMkLst>
        <pc:spChg chg="mod">
          <ac:chgData name="Mrs Davie" userId="10030000932A3A7E@LIVE.COM" providerId="AD" clId="Web-{0827D2EA-6DFC-41AC-A91F-926B1395D3EA}" dt="2018-02-19T23:37:52.154" v="1404"/>
          <ac:spMkLst>
            <pc:docMk/>
            <pc:sldMk cId="1739588343" sldId="279"/>
            <ac:spMk id="2" creationId="{4752566E-9F6B-4B1E-A677-B1375AFD9E33}"/>
          </ac:spMkLst>
        </pc:spChg>
        <pc:spChg chg="add del mod">
          <ac:chgData name="Mrs Davie" userId="10030000932A3A7E@LIVE.COM" providerId="AD" clId="Web-{0827D2EA-6DFC-41AC-A91F-926B1395D3EA}" dt="2018-02-19T23:37:52.154" v="1404"/>
          <ac:spMkLst>
            <pc:docMk/>
            <pc:sldMk cId="1739588343" sldId="279"/>
            <ac:spMk id="3" creationId="{1327FA32-E453-4304-83CF-37CB4EC5D6DD}"/>
          </ac:spMkLst>
        </pc:spChg>
        <pc:spChg chg="add del">
          <ac:chgData name="Mrs Davie" userId="10030000932A3A7E@LIVE.COM" providerId="AD" clId="Web-{0827D2EA-6DFC-41AC-A91F-926B1395D3EA}" dt="2018-02-19T23:37:35.940" v="1401"/>
          <ac:spMkLst>
            <pc:docMk/>
            <pc:sldMk cId="1739588343" sldId="279"/>
            <ac:spMk id="6" creationId="{5FB4329C-BF98-421E-8A0D-43A2CF95E1DC}"/>
          </ac:spMkLst>
        </pc:spChg>
        <pc:spChg chg="add del">
          <ac:chgData name="Mrs Davie" userId="10030000932A3A7E@LIVE.COM" providerId="AD" clId="Web-{0827D2EA-6DFC-41AC-A91F-926B1395D3EA}" dt="2018-02-19T23:37:35.940" v="1401"/>
          <ac:spMkLst>
            <pc:docMk/>
            <pc:sldMk cId="1739588343" sldId="279"/>
            <ac:spMk id="7" creationId="{F3CDC6B8-20F2-4C8D-8599-EC572C0BFF59}"/>
          </ac:spMkLst>
        </pc:spChg>
        <pc:spChg chg="add del">
          <ac:chgData name="Mrs Davie" userId="10030000932A3A7E@LIVE.COM" providerId="AD" clId="Web-{0827D2EA-6DFC-41AC-A91F-926B1395D3EA}" dt="2018-02-19T23:37:51.951" v="1403"/>
          <ac:spMkLst>
            <pc:docMk/>
            <pc:sldMk cId="1739588343" sldId="279"/>
            <ac:spMk id="9" creationId="{5FB4329C-BF98-421E-8A0D-43A2CF95E1DC}"/>
          </ac:spMkLst>
        </pc:spChg>
        <pc:spChg chg="add del">
          <ac:chgData name="Mrs Davie" userId="10030000932A3A7E@LIVE.COM" providerId="AD" clId="Web-{0827D2EA-6DFC-41AC-A91F-926B1395D3EA}" dt="2018-02-19T23:37:32.410" v="1399"/>
          <ac:spMkLst>
            <pc:docMk/>
            <pc:sldMk cId="1739588343" sldId="279"/>
            <ac:spMk id="10" creationId="{796EAE45-4A7F-4104-BDC2-49728B6C4F31}"/>
          </ac:spMkLst>
        </pc:spChg>
        <pc:spChg chg="add del">
          <ac:chgData name="Mrs Davie" userId="10030000932A3A7E@LIVE.COM" providerId="AD" clId="Web-{0827D2EA-6DFC-41AC-A91F-926B1395D3EA}" dt="2018-02-19T23:37:51.951" v="1403"/>
          <ac:spMkLst>
            <pc:docMk/>
            <pc:sldMk cId="1739588343" sldId="279"/>
            <ac:spMk id="11" creationId="{F3CDC6B8-20F2-4C8D-8599-EC572C0BFF59}"/>
          </ac:spMkLst>
        </pc:spChg>
        <pc:spChg chg="add">
          <ac:chgData name="Mrs Davie" userId="10030000932A3A7E@LIVE.COM" providerId="AD" clId="Web-{0827D2EA-6DFC-41AC-A91F-926B1395D3EA}" dt="2018-02-19T23:37:52.154" v="1404"/>
          <ac:spMkLst>
            <pc:docMk/>
            <pc:sldMk cId="1739588343" sldId="279"/>
            <ac:spMk id="15" creationId="{A4066C89-42FB-4624-9AFE-3A31B36491B5}"/>
          </ac:spMkLst>
        </pc:spChg>
        <pc:grpChg chg="add del">
          <ac:chgData name="Mrs Davie" userId="10030000932A3A7E@LIVE.COM" providerId="AD" clId="Web-{0827D2EA-6DFC-41AC-A91F-926B1395D3EA}" dt="2018-02-19T23:37:32.410" v="1399"/>
          <ac:grpSpMkLst>
            <pc:docMk/>
            <pc:sldMk cId="1739588343" sldId="279"/>
            <ac:grpSpMk id="12" creationId="{57C42483-9FB4-4C1A-B319-1B129FD65319}"/>
          </ac:grpSpMkLst>
        </pc:grpChg>
        <pc:grpChg chg="add del">
          <ac:chgData name="Mrs Davie" userId="10030000932A3A7E@LIVE.COM" providerId="AD" clId="Web-{0827D2EA-6DFC-41AC-A91F-926B1395D3EA}" dt="2018-02-19T23:37:51.951" v="1403"/>
          <ac:grpSpMkLst>
            <pc:docMk/>
            <pc:sldMk cId="1739588343" sldId="279"/>
            <ac:grpSpMk id="13" creationId="{B4342043-9755-451A-9341-6461ADE858EA}"/>
          </ac:grpSpMkLst>
        </pc:grpChg>
        <pc:grpChg chg="add del">
          <ac:chgData name="Mrs Davie" userId="10030000932A3A7E@LIVE.COM" providerId="AD" clId="Web-{0827D2EA-6DFC-41AC-A91F-926B1395D3EA}" dt="2018-02-19T23:37:35.940" v="1401"/>
          <ac:grpSpMkLst>
            <pc:docMk/>
            <pc:sldMk cId="1739588343" sldId="279"/>
            <ac:grpSpMk id="14" creationId="{B4342043-9755-451A-9341-6461ADE858EA}"/>
          </ac:grpSpMkLst>
        </pc:grpChg>
        <pc:graphicFrameChg chg="add del">
          <ac:chgData name="Mrs Davie" userId="10030000932A3A7E@LIVE.COM" providerId="AD" clId="Web-{0827D2EA-6DFC-41AC-A91F-926B1395D3EA}" dt="2018-02-19T23:37:32.410" v="1399"/>
          <ac:graphicFrameMkLst>
            <pc:docMk/>
            <pc:sldMk cId="1739588343" sldId="279"/>
            <ac:graphicFrameMk id="5" creationId="{00000000-0000-0000-0000-000000000000}"/>
          </ac:graphicFrameMkLst>
        </pc:graphicFrameChg>
        <pc:graphicFrameChg chg="add del">
          <ac:chgData name="Mrs Davie" userId="10030000932A3A7E@LIVE.COM" providerId="AD" clId="Web-{0827D2EA-6DFC-41AC-A91F-926B1395D3EA}" dt="2018-02-19T23:37:35.940" v="1401"/>
          <ac:graphicFrameMkLst>
            <pc:docMk/>
            <pc:sldMk cId="1739588343" sldId="279"/>
            <ac:graphicFrameMk id="8" creationId="{00000000-0000-0000-0000-000000000000}"/>
          </ac:graphicFrameMkLst>
        </pc:graphicFrameChg>
        <pc:graphicFrameChg chg="add del">
          <ac:chgData name="Mrs Davie" userId="10030000932A3A7E@LIVE.COM" providerId="AD" clId="Web-{0827D2EA-6DFC-41AC-A91F-926B1395D3EA}" dt="2018-02-19T23:37:51.951" v="1403"/>
          <ac:graphicFrameMkLst>
            <pc:docMk/>
            <pc:sldMk cId="1739588343" sldId="279"/>
            <ac:graphicFrameMk id="17" creationId="{00000000-0000-0000-0000-000000000000}"/>
          </ac:graphicFrameMkLst>
        </pc:graphicFrameChg>
      </pc:sldChg>
      <pc:sldChg chg="addSp modSp new mod ord setBg">
        <pc:chgData name="Mrs Davie" userId="10030000932A3A7E@LIVE.COM" providerId="AD" clId="Web-{0827D2EA-6DFC-41AC-A91F-926B1395D3EA}" dt="2018-02-19T23:38:11.508" v="1406"/>
        <pc:sldMkLst>
          <pc:docMk/>
          <pc:sldMk cId="824392923" sldId="280"/>
        </pc:sldMkLst>
        <pc:spChg chg="mod">
          <ac:chgData name="Mrs Davie" userId="10030000932A3A7E@LIVE.COM" providerId="AD" clId="Web-{0827D2EA-6DFC-41AC-A91F-926B1395D3EA}" dt="2018-02-19T23:36:49.081" v="1382"/>
          <ac:spMkLst>
            <pc:docMk/>
            <pc:sldMk cId="824392923" sldId="280"/>
            <ac:spMk id="2" creationId="{B22D5137-55E5-4120-B7DA-14380016510D}"/>
          </ac:spMkLst>
        </pc:spChg>
        <pc:spChg chg="mod">
          <ac:chgData name="Mrs Davie" userId="10030000932A3A7E@LIVE.COM" providerId="AD" clId="Web-{0827D2EA-6DFC-41AC-A91F-926B1395D3EA}" dt="2018-02-19T23:36:49.081" v="1382"/>
          <ac:spMkLst>
            <pc:docMk/>
            <pc:sldMk cId="824392923" sldId="280"/>
            <ac:spMk id="3" creationId="{C710D624-DF58-4697-91B0-FFDE0CBB944D}"/>
          </ac:spMkLst>
        </pc:spChg>
        <pc:picChg chg="add mod ord">
          <ac:chgData name="Mrs Davie" userId="10030000932A3A7E@LIVE.COM" providerId="AD" clId="Web-{0827D2EA-6DFC-41AC-A91F-926B1395D3EA}" dt="2018-02-19T23:36:49.081" v="1382"/>
          <ac:picMkLst>
            <pc:docMk/>
            <pc:sldMk cId="824392923" sldId="280"/>
            <ac:picMk id="4" creationId="{FB58483A-D1F7-4785-BE37-7291E740FFB1}"/>
          </ac:picMkLst>
        </pc:picChg>
      </pc:sldChg>
      <pc:sldChg chg="modSp new">
        <pc:chgData name="Mrs Davie" userId="10030000932A3A7E@LIVE.COM" providerId="AD" clId="Web-{0827D2EA-6DFC-41AC-A91F-926B1395D3EA}" dt="2018-02-19T23:43:09.570" v="1601"/>
        <pc:sldMkLst>
          <pc:docMk/>
          <pc:sldMk cId="3001638086" sldId="281"/>
        </pc:sldMkLst>
        <pc:spChg chg="mod">
          <ac:chgData name="Mrs Davie" userId="10030000932A3A7E@LIVE.COM" providerId="AD" clId="Web-{0827D2EA-6DFC-41AC-A91F-926B1395D3EA}" dt="2018-02-19T23:39:16.117" v="1417"/>
          <ac:spMkLst>
            <pc:docMk/>
            <pc:sldMk cId="3001638086" sldId="281"/>
            <ac:spMk id="2" creationId="{33810D36-5977-478E-BA27-D739BAF5FC0C}"/>
          </ac:spMkLst>
        </pc:spChg>
        <pc:spChg chg="mod">
          <ac:chgData name="Mrs Davie" userId="10030000932A3A7E@LIVE.COM" providerId="AD" clId="Web-{0827D2EA-6DFC-41AC-A91F-926B1395D3EA}" dt="2018-02-19T23:43:09.570" v="1601"/>
          <ac:spMkLst>
            <pc:docMk/>
            <pc:sldMk cId="3001638086" sldId="281"/>
            <ac:spMk id="3" creationId="{BD8F48B3-90EF-4048-A0C0-39788687116A}"/>
          </ac:spMkLst>
        </pc:spChg>
      </pc:sldChg>
      <pc:sldChg chg="modSp new">
        <pc:chgData name="Mrs Davie" userId="10030000932A3A7E@LIVE.COM" providerId="AD" clId="Web-{0827D2EA-6DFC-41AC-A91F-926B1395D3EA}" dt="2018-02-19T23:43:28.256" v="1630"/>
        <pc:sldMkLst>
          <pc:docMk/>
          <pc:sldMk cId="1361931667" sldId="282"/>
        </pc:sldMkLst>
        <pc:spChg chg="mod">
          <ac:chgData name="Mrs Davie" userId="10030000932A3A7E@LIVE.COM" providerId="AD" clId="Web-{0827D2EA-6DFC-41AC-A91F-926B1395D3EA}" dt="2018-02-19T23:43:28.256" v="1630"/>
          <ac:spMkLst>
            <pc:docMk/>
            <pc:sldMk cId="1361931667" sldId="282"/>
            <ac:spMk id="2" creationId="{A088C597-13A8-4D81-9E76-CAF16137D3EE}"/>
          </ac:spMkLst>
        </pc:spChg>
        <pc:spChg chg="mod">
          <ac:chgData name="Mrs Davie" userId="10030000932A3A7E@LIVE.COM" providerId="AD" clId="Web-{0827D2EA-6DFC-41AC-A91F-926B1395D3EA}" dt="2018-02-19T23:43:22.366" v="1618"/>
          <ac:spMkLst>
            <pc:docMk/>
            <pc:sldMk cId="1361931667" sldId="282"/>
            <ac:spMk id="3" creationId="{7A859B69-148B-498A-8D0E-9C0E5289C249}"/>
          </ac:spMkLst>
        </pc:spChg>
      </pc:sldChg>
      <pc:sldChg chg="modSp add replId">
        <pc:chgData name="Mrs Davie" userId="10030000932A3A7E@LIVE.COM" providerId="AD" clId="Web-{0827D2EA-6DFC-41AC-A91F-926B1395D3EA}" dt="2018-02-19T23:44:18.628" v="1662"/>
        <pc:sldMkLst>
          <pc:docMk/>
          <pc:sldMk cId="3008123381" sldId="283"/>
        </pc:sldMkLst>
        <pc:spChg chg="mod">
          <ac:chgData name="Mrs Davie" userId="10030000932A3A7E@LIVE.COM" providerId="AD" clId="Web-{0827D2EA-6DFC-41AC-A91F-926B1395D3EA}" dt="2018-02-19T23:44:02.285" v="1642"/>
          <ac:spMkLst>
            <pc:docMk/>
            <pc:sldMk cId="3008123381" sldId="283"/>
            <ac:spMk id="2" creationId="{A088C597-13A8-4D81-9E76-CAF16137D3EE}"/>
          </ac:spMkLst>
        </pc:spChg>
        <pc:spChg chg="mod">
          <ac:chgData name="Mrs Davie" userId="10030000932A3A7E@LIVE.COM" providerId="AD" clId="Web-{0827D2EA-6DFC-41AC-A91F-926B1395D3EA}" dt="2018-02-19T23:44:18.628" v="1662"/>
          <ac:spMkLst>
            <pc:docMk/>
            <pc:sldMk cId="3008123381" sldId="283"/>
            <ac:spMk id="3" creationId="{7A859B69-148B-498A-8D0E-9C0E5289C249}"/>
          </ac:spMkLst>
        </pc:spChg>
      </pc:sldChg>
      <pc:sldChg chg="modSp new">
        <pc:chgData name="Mrs Davie" userId="10030000932A3A7E@LIVE.COM" providerId="AD" clId="Web-{0827D2EA-6DFC-41AC-A91F-926B1395D3EA}" dt="2018-02-19T23:47:50.216" v="1847"/>
        <pc:sldMkLst>
          <pc:docMk/>
          <pc:sldMk cId="1529205960" sldId="284"/>
        </pc:sldMkLst>
        <pc:spChg chg="mod">
          <ac:chgData name="Mrs Davie" userId="10030000932A3A7E@LIVE.COM" providerId="AD" clId="Web-{0827D2EA-6DFC-41AC-A91F-926B1395D3EA}" dt="2018-02-19T23:47:50.216" v="1847"/>
          <ac:spMkLst>
            <pc:docMk/>
            <pc:sldMk cId="1529205960" sldId="284"/>
            <ac:spMk id="2" creationId="{FA6C6559-79AB-4528-A587-6378ADE6264C}"/>
          </ac:spMkLst>
        </pc:spChg>
        <pc:spChg chg="mod">
          <ac:chgData name="Mrs Davie" userId="10030000932A3A7E@LIVE.COM" providerId="AD" clId="Web-{0827D2EA-6DFC-41AC-A91F-926B1395D3EA}" dt="2018-02-19T23:47:32.137" v="1820"/>
          <ac:spMkLst>
            <pc:docMk/>
            <pc:sldMk cId="1529205960" sldId="284"/>
            <ac:spMk id="3" creationId="{5AC10B90-9C75-488D-A856-6A5E77420351}"/>
          </ac:spMkLst>
        </pc:spChg>
      </pc:sldChg>
      <pc:sldChg chg="modSp new">
        <pc:chgData name="Mrs Davie" userId="10030000932A3A7E@LIVE.COM" providerId="AD" clId="Web-{0827D2EA-6DFC-41AC-A91F-926B1395D3EA}" dt="2018-02-19T23:49:26.104" v="1889"/>
        <pc:sldMkLst>
          <pc:docMk/>
          <pc:sldMk cId="1322037117" sldId="285"/>
        </pc:sldMkLst>
        <pc:spChg chg="mod">
          <ac:chgData name="Mrs Davie" userId="10030000932A3A7E@LIVE.COM" providerId="AD" clId="Web-{0827D2EA-6DFC-41AC-A91F-926B1395D3EA}" dt="2018-02-19T23:49:26.104" v="1889"/>
          <ac:spMkLst>
            <pc:docMk/>
            <pc:sldMk cId="1322037117" sldId="285"/>
            <ac:spMk id="2" creationId="{0B40E409-5710-4A76-A70E-9808D79D1235}"/>
          </ac:spMkLst>
        </pc:spChg>
        <pc:spChg chg="mod">
          <ac:chgData name="Mrs Davie" userId="10030000932A3A7E@LIVE.COM" providerId="AD" clId="Web-{0827D2EA-6DFC-41AC-A91F-926B1395D3EA}" dt="2018-02-19T23:48:58.135" v="1869"/>
          <ac:spMkLst>
            <pc:docMk/>
            <pc:sldMk cId="1322037117" sldId="285"/>
            <ac:spMk id="3" creationId="{B7A229A2-FC5A-4721-BFB0-F32475806577}"/>
          </ac:spMkLst>
        </pc:spChg>
      </pc:sldChg>
      <pc:sldChg chg="modSp new">
        <pc:chgData name="Mrs Davie" userId="10030000932A3A7E@LIVE.COM" providerId="AD" clId="Web-{0827D2EA-6DFC-41AC-A91F-926B1395D3EA}" dt="2018-02-19T23:51:54.758" v="1943"/>
        <pc:sldMkLst>
          <pc:docMk/>
          <pc:sldMk cId="914608760" sldId="286"/>
        </pc:sldMkLst>
        <pc:spChg chg="mod">
          <ac:chgData name="Mrs Davie" userId="10030000932A3A7E@LIVE.COM" providerId="AD" clId="Web-{0827D2EA-6DFC-41AC-A91F-926B1395D3EA}" dt="2018-02-19T23:49:57.775" v="1894"/>
          <ac:spMkLst>
            <pc:docMk/>
            <pc:sldMk cId="914608760" sldId="286"/>
            <ac:spMk id="2" creationId="{38CAF7B6-7E01-4D32-8FAF-921296FCCB1B}"/>
          </ac:spMkLst>
        </pc:spChg>
        <pc:spChg chg="mod">
          <ac:chgData name="Mrs Davie" userId="10030000932A3A7E@LIVE.COM" providerId="AD" clId="Web-{0827D2EA-6DFC-41AC-A91F-926B1395D3EA}" dt="2018-02-19T23:51:54.758" v="1943"/>
          <ac:spMkLst>
            <pc:docMk/>
            <pc:sldMk cId="914608760" sldId="286"/>
            <ac:spMk id="3" creationId="{6628C65D-9C77-41A4-9734-CA1B15935543}"/>
          </ac:spMkLst>
        </pc:spChg>
      </pc:sldChg>
      <pc:sldChg chg="addSp delSp modSp new mod setBg">
        <pc:chgData name="Mrs Davie" userId="10030000932A3A7E@LIVE.COM" providerId="AD" clId="Web-{0827D2EA-6DFC-41AC-A91F-926B1395D3EA}" dt="2018-02-19T23:53:08.367" v="1973"/>
        <pc:sldMkLst>
          <pc:docMk/>
          <pc:sldMk cId="1789513711" sldId="287"/>
        </pc:sldMkLst>
        <pc:spChg chg="mod">
          <ac:chgData name="Mrs Davie" userId="10030000932A3A7E@LIVE.COM" providerId="AD" clId="Web-{0827D2EA-6DFC-41AC-A91F-926B1395D3EA}" dt="2018-02-19T23:53:08.367" v="1973"/>
          <ac:spMkLst>
            <pc:docMk/>
            <pc:sldMk cId="1789513711" sldId="287"/>
            <ac:spMk id="2" creationId="{93D59B1C-F57F-4224-AB6C-A91AF406AC97}"/>
          </ac:spMkLst>
        </pc:spChg>
        <pc:spChg chg="del">
          <ac:chgData name="Mrs Davie" userId="10030000932A3A7E@LIVE.COM" providerId="AD" clId="Web-{0827D2EA-6DFC-41AC-A91F-926B1395D3EA}" dt="2018-02-19T23:52:19.852" v="1946"/>
          <ac:spMkLst>
            <pc:docMk/>
            <pc:sldMk cId="1789513711" sldId="287"/>
            <ac:spMk id="3" creationId="{0593D844-0322-4EBB-B466-3147A59125CC}"/>
          </ac:spMkLst>
        </pc:spChg>
        <pc:spChg chg="add mod">
          <ac:chgData name="Mrs Davie" userId="10030000932A3A7E@LIVE.COM" providerId="AD" clId="Web-{0827D2EA-6DFC-41AC-A91F-926B1395D3EA}" dt="2018-02-19T23:53:08.367" v="1973"/>
          <ac:spMkLst>
            <pc:docMk/>
            <pc:sldMk cId="1789513711" sldId="287"/>
            <ac:spMk id="8" creationId="{00000000-0000-0000-0000-000000000000}"/>
          </ac:spMkLst>
        </pc:spChg>
        <pc:spChg chg="add del">
          <ac:chgData name="Mrs Davie" userId="10030000932A3A7E@LIVE.COM" providerId="AD" clId="Web-{0827D2EA-6DFC-41AC-A91F-926B1395D3EA}" dt="2018-02-19T23:52:40.633" v="1965"/>
          <ac:spMkLst>
            <pc:docMk/>
            <pc:sldMk cId="1789513711" sldId="287"/>
            <ac:spMk id="9" creationId="{00000000-0000-0000-0000-000000000000}"/>
          </ac:spMkLst>
        </pc:spChg>
        <pc:spChg chg="add del">
          <ac:chgData name="Mrs Davie" userId="10030000932A3A7E@LIVE.COM" providerId="AD" clId="Web-{0827D2EA-6DFC-41AC-A91F-926B1395D3EA}" dt="2018-02-19T23:53:08.367" v="1973"/>
          <ac:spMkLst>
            <pc:docMk/>
            <pc:sldMk cId="1789513711" sldId="287"/>
            <ac:spMk id="12" creationId="{CCF043BA-0C52-4068-BCF5-2B2D89BA9D36}"/>
          </ac:spMkLst>
        </pc:spChg>
        <pc:grpChg chg="add del">
          <ac:chgData name="Mrs Davie" userId="10030000932A3A7E@LIVE.COM" providerId="AD" clId="Web-{0827D2EA-6DFC-41AC-A91F-926B1395D3EA}" dt="2018-02-19T23:53:08.367" v="1973"/>
          <ac:grpSpMkLst>
            <pc:docMk/>
            <pc:sldMk cId="1789513711" sldId="287"/>
            <ac:grpSpMk id="14" creationId="{789ACCC8-A635-400E-B9C0-AD9CA57109CE}"/>
          </ac:grpSpMkLst>
        </pc:grpChg>
        <pc:picChg chg="add mod">
          <ac:chgData name="Mrs Davie" userId="10030000932A3A7E@LIVE.COM" providerId="AD" clId="Web-{0827D2EA-6DFC-41AC-A91F-926B1395D3EA}" dt="2018-02-19T23:53:08.367" v="1973"/>
          <ac:picMkLst>
            <pc:docMk/>
            <pc:sldMk cId="1789513711" sldId="287"/>
            <ac:picMk id="6" creationId="{4A3FF18F-69CD-4A6B-ADBF-7C729ED06CA4}"/>
          </ac:picMkLst>
        </pc:picChg>
        <pc:picChg chg="add del">
          <ac:chgData name="Mrs Davie" userId="10030000932A3A7E@LIVE.COM" providerId="AD" clId="Web-{0827D2EA-6DFC-41AC-A91F-926B1395D3EA}" dt="2018-02-19T23:52:40.633" v="1965"/>
          <ac:picMkLst>
            <pc:docMk/>
            <pc:sldMk cId="1789513711" sldId="287"/>
            <ac:picMk id="7" creationId="{4A3FF18F-69CD-4A6B-ADBF-7C729ED06CA4}"/>
          </ac:picMkLst>
        </pc:picChg>
        <pc:picChg chg="add del mod ord">
          <ac:chgData name="Mrs Davie" userId="10030000932A3A7E@LIVE.COM" providerId="AD" clId="Web-{0827D2EA-6DFC-41AC-A91F-926B1395D3EA}" dt="2018-02-19T23:52:41.226" v="1966"/>
          <ac:picMkLst>
            <pc:docMk/>
            <pc:sldMk cId="1789513711" sldId="287"/>
            <ac:picMk id="9" creationId="{4A3FF18F-69CD-4A6B-ADBF-7C729ED06CA4}"/>
          </ac:picMkLst>
        </pc:picChg>
      </pc:sldChg>
      <pc:sldChg chg="modSp new">
        <pc:chgData name="Mrs Davie" userId="10030000932A3A7E@LIVE.COM" providerId="AD" clId="Web-{0827D2EA-6DFC-41AC-A91F-926B1395D3EA}" dt="2018-02-19T23:56:33.155" v="2125"/>
        <pc:sldMkLst>
          <pc:docMk/>
          <pc:sldMk cId="334473643" sldId="288"/>
        </pc:sldMkLst>
        <pc:spChg chg="mod">
          <ac:chgData name="Mrs Davie" userId="10030000932A3A7E@LIVE.COM" providerId="AD" clId="Web-{0827D2EA-6DFC-41AC-A91F-926B1395D3EA}" dt="2018-02-19T23:56:33.155" v="2125"/>
          <ac:spMkLst>
            <pc:docMk/>
            <pc:sldMk cId="334473643" sldId="288"/>
            <ac:spMk id="2" creationId="{B54A1842-8378-4885-8D92-5241B9BD5E1F}"/>
          </ac:spMkLst>
        </pc:spChg>
        <pc:spChg chg="mod">
          <ac:chgData name="Mrs Davie" userId="10030000932A3A7E@LIVE.COM" providerId="AD" clId="Web-{0827D2EA-6DFC-41AC-A91F-926B1395D3EA}" dt="2018-02-19T23:56:26.139" v="2111"/>
          <ac:spMkLst>
            <pc:docMk/>
            <pc:sldMk cId="334473643" sldId="288"/>
            <ac:spMk id="3" creationId="{19A2FEFF-C360-4374-943D-19F476C13D9E}"/>
          </ac:spMkLst>
        </pc:spChg>
      </pc:sldChg>
      <pc:sldChg chg="modSp new">
        <pc:chgData name="Mrs Davie" userId="10030000932A3A7E@LIVE.COM" providerId="AD" clId="Web-{0827D2EA-6DFC-41AC-A91F-926B1395D3EA}" dt="2018-02-19T23:57:35.873" v="2167"/>
        <pc:sldMkLst>
          <pc:docMk/>
          <pc:sldMk cId="2202961288" sldId="289"/>
        </pc:sldMkLst>
        <pc:spChg chg="mod">
          <ac:chgData name="Mrs Davie" userId="10030000932A3A7E@LIVE.COM" providerId="AD" clId="Web-{0827D2EA-6DFC-41AC-A91F-926B1395D3EA}" dt="2018-02-19T23:57:35.873" v="2167"/>
          <ac:spMkLst>
            <pc:docMk/>
            <pc:sldMk cId="2202961288" sldId="289"/>
            <ac:spMk id="2" creationId="{77609A99-1FB6-4616-A0A9-7979CB9544C2}"/>
          </ac:spMkLst>
        </pc:spChg>
        <pc:spChg chg="mod">
          <ac:chgData name="Mrs Davie" userId="10030000932A3A7E@LIVE.COM" providerId="AD" clId="Web-{0827D2EA-6DFC-41AC-A91F-926B1395D3EA}" dt="2018-02-19T23:57:17.358" v="2155"/>
          <ac:spMkLst>
            <pc:docMk/>
            <pc:sldMk cId="2202961288" sldId="289"/>
            <ac:spMk id="3" creationId="{9F06A6FA-5914-44A8-9E46-D5F66EB98394}"/>
          </ac:spMkLst>
        </pc:spChg>
      </pc:sldChg>
      <pc:sldChg chg="modSp new">
        <pc:chgData name="Mrs Davie" userId="10030000932A3A7E@LIVE.COM" providerId="AD" clId="Web-{0827D2EA-6DFC-41AC-A91F-926B1395D3EA}" dt="2018-02-19T23:58:47.144" v="2226"/>
        <pc:sldMkLst>
          <pc:docMk/>
          <pc:sldMk cId="2943767597" sldId="290"/>
        </pc:sldMkLst>
        <pc:spChg chg="mod">
          <ac:chgData name="Mrs Davie" userId="10030000932A3A7E@LIVE.COM" providerId="AD" clId="Web-{0827D2EA-6DFC-41AC-A91F-926B1395D3EA}" dt="2018-02-19T23:58:47.144" v="2226"/>
          <ac:spMkLst>
            <pc:docMk/>
            <pc:sldMk cId="2943767597" sldId="290"/>
            <ac:spMk id="2" creationId="{0B1BEE37-CC58-43F0-84A3-3EAE00F5BF0F}"/>
          </ac:spMkLst>
        </pc:spChg>
        <pc:spChg chg="mod">
          <ac:chgData name="Mrs Davie" userId="10030000932A3A7E@LIVE.COM" providerId="AD" clId="Web-{0827D2EA-6DFC-41AC-A91F-926B1395D3EA}" dt="2018-02-19T23:58:31.124" v="2204"/>
          <ac:spMkLst>
            <pc:docMk/>
            <pc:sldMk cId="2943767597" sldId="290"/>
            <ac:spMk id="3" creationId="{97AE376A-7D3E-49E6-83C1-27533474445F}"/>
          </ac:spMkLst>
        </pc:spChg>
      </pc:sldChg>
      <pc:sldChg chg="modSp new">
        <pc:chgData name="Mrs Davie" userId="10030000932A3A7E@LIVE.COM" providerId="AD" clId="Web-{0827D2EA-6DFC-41AC-A91F-926B1395D3EA}" dt="2018-02-20T00:00:14.736" v="2294"/>
        <pc:sldMkLst>
          <pc:docMk/>
          <pc:sldMk cId="1450585633" sldId="291"/>
        </pc:sldMkLst>
        <pc:spChg chg="mod">
          <ac:chgData name="Mrs Davie" userId="10030000932A3A7E@LIVE.COM" providerId="AD" clId="Web-{0827D2EA-6DFC-41AC-A91F-926B1395D3EA}" dt="2018-02-20T00:00:14.736" v="2294"/>
          <ac:spMkLst>
            <pc:docMk/>
            <pc:sldMk cId="1450585633" sldId="291"/>
            <ac:spMk id="3" creationId="{FF4DAB34-E923-4901-BDAA-06D47787855B}"/>
          </ac:spMkLst>
        </pc:spChg>
      </pc:sldChg>
      <pc:sldChg chg="addSp delSp modSp new">
        <pc:chgData name="Mrs Davie" userId="10030000932A3A7E@LIVE.COM" providerId="AD" clId="Web-{0827D2EA-6DFC-41AC-A91F-926B1395D3EA}" dt="2018-02-20T00:01:42.175" v="2311"/>
        <pc:sldMkLst>
          <pc:docMk/>
          <pc:sldMk cId="3937645542" sldId="292"/>
        </pc:sldMkLst>
        <pc:spChg chg="mod">
          <ac:chgData name="Mrs Davie" userId="10030000932A3A7E@LIVE.COM" providerId="AD" clId="Web-{0827D2EA-6DFC-41AC-A91F-926B1395D3EA}" dt="2018-02-20T00:01:35.378" v="2309"/>
          <ac:spMkLst>
            <pc:docMk/>
            <pc:sldMk cId="3937645542" sldId="292"/>
            <ac:spMk id="2" creationId="{48D6E88D-AA41-4B11-8E08-4503953D7CC7}"/>
          </ac:spMkLst>
        </pc:spChg>
        <pc:spChg chg="del">
          <ac:chgData name="Mrs Davie" userId="10030000932A3A7E@LIVE.COM" providerId="AD" clId="Web-{0827D2EA-6DFC-41AC-A91F-926B1395D3EA}" dt="2018-02-20T00:00:29.315" v="2297"/>
          <ac:spMkLst>
            <pc:docMk/>
            <pc:sldMk cId="3937645542" sldId="292"/>
            <ac:spMk id="3" creationId="{05F20815-6B4C-4464-AF71-CFD6D54A3EC9}"/>
          </ac:spMkLst>
        </pc:spChg>
        <pc:spChg chg="add mod">
          <ac:chgData name="Mrs Davie" userId="10030000932A3A7E@LIVE.COM" providerId="AD" clId="Web-{0827D2EA-6DFC-41AC-A91F-926B1395D3EA}" dt="2018-02-20T00:01:42.175" v="2311"/>
          <ac:spMkLst>
            <pc:docMk/>
            <pc:sldMk cId="3937645542" sldId="292"/>
            <ac:spMk id="6" creationId="{F8F82C3B-1007-4416-9A71-CF8205B97134}"/>
          </ac:spMkLst>
        </pc:spChg>
        <pc:picChg chg="add mod ord">
          <ac:chgData name="Mrs Davie" userId="10030000932A3A7E@LIVE.COM" providerId="AD" clId="Web-{0827D2EA-6DFC-41AC-A91F-926B1395D3EA}" dt="2018-02-20T00:01:38.207" v="2310"/>
          <ac:picMkLst>
            <pc:docMk/>
            <pc:sldMk cId="3937645542" sldId="292"/>
            <ac:picMk id="4" creationId="{117F93FD-9974-49A7-A4CD-2D134B602109}"/>
          </ac:picMkLst>
        </pc:picChg>
      </pc:sldChg>
      <pc:sldChg chg="modSp new">
        <pc:chgData name="Mrs Davie" userId="10030000932A3A7E@LIVE.COM" providerId="AD" clId="Web-{0827D2EA-6DFC-41AC-A91F-926B1395D3EA}" dt="2018-02-20T00:03:18.800" v="2346"/>
        <pc:sldMkLst>
          <pc:docMk/>
          <pc:sldMk cId="429409575" sldId="293"/>
        </pc:sldMkLst>
        <pc:spChg chg="mod">
          <ac:chgData name="Mrs Davie" userId="10030000932A3A7E@LIVE.COM" providerId="AD" clId="Web-{0827D2EA-6DFC-41AC-A91F-926B1395D3EA}" dt="2018-02-20T00:02:21.269" v="2322"/>
          <ac:spMkLst>
            <pc:docMk/>
            <pc:sldMk cId="429409575" sldId="293"/>
            <ac:spMk id="2" creationId="{67D3229E-5E14-4808-97BA-4997C367DB07}"/>
          </ac:spMkLst>
        </pc:spChg>
        <pc:spChg chg="mod">
          <ac:chgData name="Mrs Davie" userId="10030000932A3A7E@LIVE.COM" providerId="AD" clId="Web-{0827D2EA-6DFC-41AC-A91F-926B1395D3EA}" dt="2018-02-20T00:03:18.800" v="2346"/>
          <ac:spMkLst>
            <pc:docMk/>
            <pc:sldMk cId="429409575" sldId="293"/>
            <ac:spMk id="3" creationId="{5CDB6B9B-7CFA-4FE4-98BA-ABE2DADA9E8B}"/>
          </ac:spMkLst>
        </pc:spChg>
      </pc:sldChg>
      <pc:sldChg chg="modSp new">
        <pc:chgData name="Mrs Davie" userId="10030000932A3A7E@LIVE.COM" providerId="AD" clId="Web-{0827D2EA-6DFC-41AC-A91F-926B1395D3EA}" dt="2018-02-20T00:04:47.394" v="2443"/>
        <pc:sldMkLst>
          <pc:docMk/>
          <pc:sldMk cId="594806691" sldId="294"/>
        </pc:sldMkLst>
        <pc:spChg chg="mod">
          <ac:chgData name="Mrs Davie" userId="10030000932A3A7E@LIVE.COM" providerId="AD" clId="Web-{0827D2EA-6DFC-41AC-A91F-926B1395D3EA}" dt="2018-02-20T00:04:42.379" v="2440"/>
          <ac:spMkLst>
            <pc:docMk/>
            <pc:sldMk cId="594806691" sldId="294"/>
            <ac:spMk id="2" creationId="{868707D6-05A7-4E6A-A3B7-B515270B6E73}"/>
          </ac:spMkLst>
        </pc:spChg>
        <pc:spChg chg="mod">
          <ac:chgData name="Mrs Davie" userId="10030000932A3A7E@LIVE.COM" providerId="AD" clId="Web-{0827D2EA-6DFC-41AC-A91F-926B1395D3EA}" dt="2018-02-20T00:04:47.394" v="2443"/>
          <ac:spMkLst>
            <pc:docMk/>
            <pc:sldMk cId="594806691" sldId="294"/>
            <ac:spMk id="3" creationId="{CF7BBDBF-43D7-4EAD-93FA-0A8C708F0375}"/>
          </ac:spMkLst>
        </pc:spChg>
      </pc:sldChg>
      <pc:sldChg chg="modSp new">
        <pc:chgData name="Mrs Davie" userId="10030000932A3A7E@LIVE.COM" providerId="AD" clId="Web-{0827D2EA-6DFC-41AC-A91F-926B1395D3EA}" dt="2018-02-20T00:05:49.040" v="2498"/>
        <pc:sldMkLst>
          <pc:docMk/>
          <pc:sldMk cId="1874079916" sldId="295"/>
        </pc:sldMkLst>
        <pc:spChg chg="mod">
          <ac:chgData name="Mrs Davie" userId="10030000932A3A7E@LIVE.COM" providerId="AD" clId="Web-{0827D2EA-6DFC-41AC-A91F-926B1395D3EA}" dt="2018-02-20T00:05:49.040" v="2498"/>
          <ac:spMkLst>
            <pc:docMk/>
            <pc:sldMk cId="1874079916" sldId="295"/>
            <ac:spMk id="2" creationId="{0DECECFB-6D99-4F2A-BAF7-E2F205442A72}"/>
          </ac:spMkLst>
        </pc:spChg>
        <pc:spChg chg="mod">
          <ac:chgData name="Mrs Davie" userId="10030000932A3A7E@LIVE.COM" providerId="AD" clId="Web-{0827D2EA-6DFC-41AC-A91F-926B1395D3EA}" dt="2018-02-20T00:05:36.050" v="2485"/>
          <ac:spMkLst>
            <pc:docMk/>
            <pc:sldMk cId="1874079916" sldId="295"/>
            <ac:spMk id="3" creationId="{12B3461B-59E1-4150-BBC6-6D51380C0B44}"/>
          </ac:spMkLst>
        </pc:spChg>
      </pc:sldChg>
      <pc:sldChg chg="modSp new">
        <pc:chgData name="Mrs Davie" userId="10030000932A3A7E@LIVE.COM" providerId="AD" clId="Web-{0827D2EA-6DFC-41AC-A91F-926B1395D3EA}" dt="2018-02-20T00:07:28.158" v="2568"/>
        <pc:sldMkLst>
          <pc:docMk/>
          <pc:sldMk cId="3535815849" sldId="296"/>
        </pc:sldMkLst>
        <pc:spChg chg="mod">
          <ac:chgData name="Mrs Davie" userId="10030000932A3A7E@LIVE.COM" providerId="AD" clId="Web-{0827D2EA-6DFC-41AC-A91F-926B1395D3EA}" dt="2018-02-20T00:07:28.158" v="2568"/>
          <ac:spMkLst>
            <pc:docMk/>
            <pc:sldMk cId="3535815849" sldId="296"/>
            <ac:spMk id="2" creationId="{1DCD6D7C-1534-4E5D-9D87-7FF9D54AE2FE}"/>
          </ac:spMkLst>
        </pc:spChg>
        <pc:spChg chg="mod">
          <ac:chgData name="Mrs Davie" userId="10030000932A3A7E@LIVE.COM" providerId="AD" clId="Web-{0827D2EA-6DFC-41AC-A91F-926B1395D3EA}" dt="2018-02-20T00:07:02.213" v="2540"/>
          <ac:spMkLst>
            <pc:docMk/>
            <pc:sldMk cId="3535815849" sldId="296"/>
            <ac:spMk id="3" creationId="{86172825-723F-41EC-A4DE-B5A7E61A87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13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71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57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54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39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6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5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99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84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7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3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A2C89EF2-582B-47D7-90AC-9AE630755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4A3D59-DBEE-4E5B-A001-010BF0907B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E093744-993B-4EA4-A92B-E16F2E790D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DE2981-2FBF-45CD-A9B8-67B8AF591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53546A-9DFB-4F22-986A-E4813304D56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AF7A2AB-D149-4AB5-9B07-709914D156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035437C-ADA1-410F-914F-CEDE4F1169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 descr="A screen shot of a girl&#10;&#10;Description generated with high confidence">
            <a:extLst>
              <a:ext uri="{FF2B5EF4-FFF2-40B4-BE49-F238E27FC236}">
                <a16:creationId xmlns:a16="http://schemas.microsoft.com/office/drawing/2014/main" xmlns="" id="{5FF83B08-FF4C-41FC-88BB-03B78E087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13" y="1420336"/>
            <a:ext cx="2830728" cy="3980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n-US" sz="6800"/>
              <a:t>S5/S6 Curricular Pathways 2018/19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Mrs P Davie, DHT S5/6</a:t>
            </a:r>
          </a:p>
        </p:txBody>
      </p:sp>
    </p:spTree>
    <p:extLst>
      <p:ext uri="{BB962C8B-B14F-4D97-AF65-F5344CB8AC3E}">
        <p14:creationId xmlns:p14="http://schemas.microsoft.com/office/powerpoint/2010/main" xmlns="" val="34833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higher qualifications in 2019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832" y="2074460"/>
            <a:ext cx="4601749" cy="4531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026" y="2101537"/>
            <a:ext cx="4476467" cy="4461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8" y="427482"/>
            <a:ext cx="5750052" cy="1572768"/>
          </a:xfrm>
        </p:spPr>
        <p:txBody>
          <a:bodyPr/>
          <a:lstStyle/>
          <a:p>
            <a:r>
              <a:rPr lang="en-GB" dirty="0" smtClean="0"/>
              <a:t>Methods of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898" y="1988058"/>
            <a:ext cx="10058400" cy="4050792"/>
          </a:xfrm>
        </p:spPr>
        <p:txBody>
          <a:bodyPr/>
          <a:lstStyle/>
          <a:p>
            <a:pPr>
              <a:buNone/>
            </a:pPr>
            <a:endParaRPr lang="en-GB" sz="1700" dirty="0" smtClean="0"/>
          </a:p>
          <a:p>
            <a:r>
              <a:rPr lang="en-GB" sz="2400" dirty="0" smtClean="0"/>
              <a:t>Assignment</a:t>
            </a:r>
          </a:p>
          <a:p>
            <a:r>
              <a:rPr lang="en-GB" sz="2400" dirty="0" smtClean="0"/>
              <a:t>Case Study</a:t>
            </a:r>
          </a:p>
          <a:p>
            <a:r>
              <a:rPr lang="en-GB" sz="2400" dirty="0" smtClean="0"/>
              <a:t>Practical Activity</a:t>
            </a:r>
          </a:p>
          <a:p>
            <a:r>
              <a:rPr lang="en-GB" sz="2400" dirty="0" smtClean="0"/>
              <a:t>Performance</a:t>
            </a:r>
          </a:p>
          <a:p>
            <a:r>
              <a:rPr lang="en-GB" sz="2400" dirty="0" smtClean="0"/>
              <a:t>Portfolio</a:t>
            </a:r>
          </a:p>
          <a:p>
            <a:r>
              <a:rPr lang="en-GB" sz="2400" dirty="0" smtClean="0"/>
              <a:t>Project</a:t>
            </a:r>
          </a:p>
          <a:p>
            <a:r>
              <a:rPr lang="en-GB" sz="2400" dirty="0" smtClean="0"/>
              <a:t>Question paper/test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061" y="575055"/>
            <a:ext cx="4953000" cy="535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3363"/>
            <a:ext cx="4914900" cy="616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252413"/>
            <a:ext cx="5123960" cy="618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91" y="402746"/>
            <a:ext cx="10058400" cy="1609344"/>
          </a:xfrm>
        </p:spPr>
        <p:txBody>
          <a:bodyPr/>
          <a:lstStyle/>
          <a:p>
            <a:r>
              <a:rPr lang="en-GB" dirty="0" smtClean="0"/>
              <a:t>S5/6 Options brochure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2376" y="3084394"/>
            <a:ext cx="1746914" cy="7506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034" y="1678675"/>
            <a:ext cx="3355653" cy="475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612231"/>
            <a:ext cx="4886325" cy="511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8C597-13A8-4D81-9E76-CAF16137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Positive reasons for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59B69-148B-498A-8D0E-9C0E5289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241639" cy="40507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Ability &amp; aptitude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Related to possible career or Further/Higher Education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Enjoyment </a:t>
            </a:r>
          </a:p>
          <a:p>
            <a:pPr>
              <a:buClr>
                <a:srgbClr val="9E3611"/>
              </a:buClr>
            </a:pPr>
            <a:r>
              <a:rPr lang="en-GB" sz="2400" dirty="0" smtClean="0"/>
              <a:t>A balanced set of subjects </a:t>
            </a:r>
          </a:p>
          <a:p>
            <a:pPr>
              <a:buClr>
                <a:srgbClr val="9E3611"/>
              </a:buClr>
            </a:pPr>
            <a:r>
              <a:rPr lang="en-GB" sz="2400" dirty="0" smtClean="0"/>
              <a:t>Ask for help or information from subject teachers </a:t>
            </a:r>
          </a:p>
          <a:p>
            <a:pPr>
              <a:buClr>
                <a:srgbClr val="9E3611"/>
              </a:buClr>
            </a:pPr>
            <a:r>
              <a:rPr lang="en-GB" sz="2400" dirty="0" smtClean="0"/>
              <a:t>Ask your school’s career adviser or Mr Kennedy if you need help </a:t>
            </a:r>
          </a:p>
          <a:p>
            <a:pPr>
              <a:buClr>
                <a:srgbClr val="9E3611"/>
              </a:buClr>
            </a:pPr>
            <a:r>
              <a:rPr lang="en-GB" sz="2400" dirty="0" smtClean="0"/>
              <a:t>talk to your parents/carers about your ideas and options</a:t>
            </a:r>
            <a:endParaRPr lang="en-US" sz="2400" dirty="0" smtClean="0"/>
          </a:p>
        </p:txBody>
      </p:sp>
      <p:pic>
        <p:nvPicPr>
          <p:cNvPr id="58370" name="Picture 2" descr="Negative Effects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244" y="2231409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19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8C597-13A8-4D81-9E76-CAF16137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negative reasons for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59B69-148B-498A-8D0E-9C0E5289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582833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sz="2400" dirty="0"/>
              <a:t>It’s what your friends are doing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You </a:t>
            </a:r>
            <a:r>
              <a:rPr lang="en-US" sz="2400" dirty="0" smtClean="0"/>
              <a:t>like </a:t>
            </a:r>
            <a:r>
              <a:rPr lang="en-US" sz="2400" dirty="0"/>
              <a:t>the teachers in that department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You like a certain teacher </a:t>
            </a:r>
          </a:p>
          <a:p>
            <a:pPr>
              <a:buClr>
                <a:srgbClr val="9E3611"/>
              </a:buClr>
            </a:pPr>
            <a:r>
              <a:rPr lang="en-GB" sz="2400" dirty="0" smtClean="0"/>
              <a:t>Choose a subject without finding out as much as you can about it – including how it will be taught</a:t>
            </a:r>
            <a:endParaRPr lang="en-US" sz="2400" dirty="0" smtClean="0"/>
          </a:p>
          <a:p>
            <a:pPr>
              <a:buClr>
                <a:srgbClr val="9E3611"/>
              </a:buClr>
            </a:pPr>
            <a:r>
              <a:rPr lang="en-GB" sz="2400" dirty="0" smtClean="0"/>
              <a:t>Limit your future career options by thinking that some subjects and careers are only for girls or boys.</a:t>
            </a:r>
            <a:endParaRPr lang="en-US" sz="2400" dirty="0"/>
          </a:p>
        </p:txBody>
      </p:sp>
      <p:pic>
        <p:nvPicPr>
          <p:cNvPr id="4" name="Picture 2" descr="Negative Effects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7187" y="2053988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81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GB" sz="6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sz="6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6000" dirty="0" smtClean="0">
                <a:solidFill>
                  <a:schemeClr val="bg1"/>
                </a:solidFill>
              </a:rPr>
              <a:t>“Good things come to those who wait…  But better things come to those who work for it.”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AF7B6-7E01-4D32-8FAF-921296FC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Keys to Success in the Senior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28C65D-9C77-41A4-9734-CA1B15935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Getting the options </a:t>
            </a:r>
            <a:r>
              <a:rPr lang="en-US" sz="2800" dirty="0" smtClean="0"/>
              <a:t>right - It is a lengthy process but reviewed </a:t>
            </a:r>
            <a:r>
              <a:rPr lang="en-US" sz="2800" dirty="0"/>
              <a:t>in August </a:t>
            </a:r>
            <a:r>
              <a:rPr lang="en-US" sz="2800" dirty="0" smtClean="0"/>
              <a:t>2018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/>
              <a:t>Choose your </a:t>
            </a:r>
            <a:r>
              <a:rPr lang="en-US" sz="2800" dirty="0" smtClean="0"/>
              <a:t>5 </a:t>
            </a:r>
            <a:r>
              <a:rPr lang="en-US" sz="2800" dirty="0"/>
              <a:t>best subjects </a:t>
            </a:r>
            <a:r>
              <a:rPr lang="en-US" sz="2800" dirty="0" smtClean="0"/>
              <a:t>in S5 (minimum of 4 plus Leadership in S6)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/>
              <a:t>Avoid </a:t>
            </a:r>
            <a:r>
              <a:rPr lang="en-US" sz="2800" dirty="0" smtClean="0"/>
              <a:t>‘crashing’</a:t>
            </a:r>
            <a:r>
              <a:rPr lang="en-US" sz="2800" dirty="0"/>
              <a:t> </a:t>
            </a:r>
            <a:r>
              <a:rPr lang="en-US" sz="2800" dirty="0" smtClean="0"/>
              <a:t>subjects in S5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/>
              <a:t>Dropping subjects not possible 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2 </a:t>
            </a:r>
            <a:r>
              <a:rPr lang="en-US" sz="2800" dirty="0"/>
              <a:t>year plan to meet </a:t>
            </a:r>
            <a:r>
              <a:rPr lang="en-US" sz="2800" dirty="0" smtClean="0"/>
              <a:t>requirements</a:t>
            </a:r>
          </a:p>
          <a:p>
            <a:pPr>
              <a:buClr>
                <a:srgbClr val="9E3611"/>
              </a:buClr>
            </a:pPr>
            <a:r>
              <a:rPr lang="en-GB" sz="2800" dirty="0" smtClean="0"/>
              <a:t>Pupils should devote at least </a:t>
            </a:r>
            <a:r>
              <a:rPr lang="en-GB" sz="2800" b="1" dirty="0" smtClean="0"/>
              <a:t>four hours per subject per week </a:t>
            </a:r>
            <a:r>
              <a:rPr lang="en-GB" sz="2800" dirty="0" smtClean="0"/>
              <a:t>to home study.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46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6E88D-AA41-4B11-8E08-4503953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21" y="95250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Subject choice in </a:t>
            </a:r>
            <a:r>
              <a:rPr lang="en-US" dirty="0" smtClean="0">
                <a:solidFill>
                  <a:srgbClr val="7030A0"/>
                </a:solidFill>
              </a:rPr>
              <a:t>S6 (UCAS)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17F93FD-9974-49A7-A4CD-2D134B60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266" y="1313936"/>
            <a:ext cx="8283543" cy="3847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F82C3B-1007-4416-9A71-CF8205B97134}"/>
              </a:ext>
            </a:extLst>
          </p:cNvPr>
          <p:cNvSpPr txBox="1"/>
          <p:nvPr/>
        </p:nvSpPr>
        <p:spPr>
          <a:xfrm>
            <a:off x="558775" y="5157147"/>
            <a:ext cx="1049591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 both cases, it is important to check the entry </a:t>
            </a:r>
            <a:r>
              <a:rPr lang="en-US" sz="2400" dirty="0" smtClean="0"/>
              <a:t>requirements, </a:t>
            </a:r>
            <a:r>
              <a:rPr lang="en-US" sz="2400" dirty="0"/>
              <a:t>to find out what credit is given to Advanced </a:t>
            </a:r>
            <a:r>
              <a:rPr lang="en-US" sz="2400" dirty="0" err="1"/>
              <a:t>Highers</a:t>
            </a:r>
            <a:r>
              <a:rPr lang="en-US" sz="2400" dirty="0"/>
              <a:t> for the courses which interest you or what </a:t>
            </a:r>
            <a:r>
              <a:rPr lang="en-US" sz="2400" dirty="0" err="1"/>
              <a:t>Highers</a:t>
            </a:r>
            <a:r>
              <a:rPr lang="en-US" sz="2400" dirty="0"/>
              <a:t> are required for entry.</a:t>
            </a:r>
          </a:p>
        </p:txBody>
      </p:sp>
    </p:spTree>
    <p:extLst>
      <p:ext uri="{BB962C8B-B14F-4D97-AF65-F5344CB8AC3E}">
        <p14:creationId xmlns:p14="http://schemas.microsoft.com/office/powerpoint/2010/main" xmlns="" val="3937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AF7B6-7E01-4D32-8FAF-921296FC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65" y="402745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Keys to Success in the Senior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28C65D-9C77-41A4-9734-CA1B1593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17" y="1971283"/>
            <a:ext cx="7787549" cy="40507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Clr>
                <a:srgbClr val="9E3611"/>
              </a:buClr>
            </a:pPr>
            <a:r>
              <a:rPr lang="en-US" sz="2800" dirty="0" smtClean="0"/>
              <a:t>In S5 choose </a:t>
            </a:r>
            <a:r>
              <a:rPr lang="en-US" sz="2800" dirty="0"/>
              <a:t>your </a:t>
            </a:r>
            <a:r>
              <a:rPr lang="en-US" sz="2800" dirty="0" smtClean="0"/>
              <a:t>5 </a:t>
            </a:r>
            <a:r>
              <a:rPr lang="en-US" sz="2800" dirty="0"/>
              <a:t>best subjects </a:t>
            </a:r>
            <a:r>
              <a:rPr lang="en-US" sz="2800" dirty="0" smtClean="0"/>
              <a:t>from S4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In S6 choose to </a:t>
            </a:r>
            <a:r>
              <a:rPr lang="en-US" sz="2800" dirty="0" err="1" smtClean="0"/>
              <a:t>specialise</a:t>
            </a:r>
            <a:r>
              <a:rPr lang="en-US" sz="2800" dirty="0" smtClean="0"/>
              <a:t> through AH or gain breadth through additional N5/Higher subjects 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Avoid ‘crashing’</a:t>
            </a:r>
            <a:r>
              <a:rPr lang="en-US" sz="2800" dirty="0"/>
              <a:t> </a:t>
            </a:r>
            <a:r>
              <a:rPr lang="en-US" sz="2800" dirty="0" smtClean="0"/>
              <a:t>in S5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 smtClean="0"/>
              <a:t>Look at a 1/2 </a:t>
            </a:r>
            <a:r>
              <a:rPr lang="en-US" sz="2800" dirty="0"/>
              <a:t>year plan to meet </a:t>
            </a:r>
            <a:r>
              <a:rPr lang="en-US" sz="2800" dirty="0" smtClean="0"/>
              <a:t>requirements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 Take subjects which will develop and demonstrate relevant skills, e.g. essay based subjects for Social Sciences or Business; Art/Graphic Communication for Architecture </a:t>
            </a:r>
          </a:p>
          <a:p>
            <a:pPr>
              <a:buClr>
                <a:srgbClr val="9E3611"/>
              </a:buClr>
            </a:pPr>
            <a:endParaRPr lang="en-US" sz="2800" dirty="0"/>
          </a:p>
        </p:txBody>
      </p:sp>
      <p:pic>
        <p:nvPicPr>
          <p:cNvPr id="14338" name="Picture 2" descr="https://documents.lucidpress.com/documents/f4123b61-a3ce-43be-b226-ca78641d7088/pages/vhj-zY0zxiai?a=7465&amp;x=23&amp;y=169&amp;w=231&amp;h=100&amp;store=1&amp;accept=image%2F*&amp;auth=LCA%205825e6676e1e9e4b17c3bdf26a5d1805cf37dc7f-ts%3D1519233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3288" y="1666733"/>
            <a:ext cx="2743200" cy="1190625"/>
          </a:xfrm>
          <a:prstGeom prst="rect">
            <a:avLst/>
          </a:prstGeom>
          <a:noFill/>
        </p:spPr>
      </p:pic>
      <p:pic>
        <p:nvPicPr>
          <p:cNvPr id="14340" name="Picture 4" descr="https://documents.lucidpress.com/documents/f4123b61-a3ce-43be-b226-ca78641d7088/pages/vhj-zY0zxiai?a=7465&amp;x=292&amp;y=163&amp;w=240&amp;h=107&amp;store=1&amp;accept=image%2F*&amp;auth=LCA%209e69353c75e0ba6f7ca882e085f2897269c44541-ts%3D1519233101"/>
          <p:cNvPicPr>
            <a:picLocks noChangeAspect="1" noChangeArrowheads="1"/>
          </p:cNvPicPr>
          <p:nvPr/>
        </p:nvPicPr>
        <p:blipFill>
          <a:blip r:embed="rId3"/>
          <a:srcRect l="2364" t="5293" b="10587"/>
          <a:stretch>
            <a:fillRect/>
          </a:stretch>
        </p:blipFill>
        <p:spPr bwMode="auto">
          <a:xfrm>
            <a:off x="8350451" y="2747065"/>
            <a:ext cx="3465430" cy="1333615"/>
          </a:xfrm>
          <a:prstGeom prst="rect">
            <a:avLst/>
          </a:prstGeom>
          <a:noFill/>
        </p:spPr>
      </p:pic>
      <p:pic>
        <p:nvPicPr>
          <p:cNvPr id="14342" name="Picture 6" descr="https://documents.lucidpress.com/documents/f4123b61-a3ce-43be-b226-ca78641d7088/pages/vhj-zY0zxiai?a=7465&amp;x=165&amp;y=239&amp;w=231&amp;h=107&amp;store=1&amp;accept=image%2F*&amp;auth=LCA%20a037b55aa2b4aff02f5f8bd577b50362befd1d52-ts%3D1519233101"/>
          <p:cNvPicPr>
            <a:picLocks noChangeAspect="1" noChangeArrowheads="1"/>
          </p:cNvPicPr>
          <p:nvPr/>
        </p:nvPicPr>
        <p:blipFill>
          <a:blip r:embed="rId4"/>
          <a:srcRect t="7940"/>
          <a:stretch>
            <a:fillRect/>
          </a:stretch>
        </p:blipFill>
        <p:spPr bwMode="auto">
          <a:xfrm>
            <a:off x="8194105" y="3968207"/>
            <a:ext cx="3639991" cy="155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46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A8524-82CC-42C5-8194-896DBB9B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 pathways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286C0-EA37-43AF-8BA6-C4A21D6F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17" y="1943987"/>
            <a:ext cx="6081579" cy="40507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rgbClr val="9E3611"/>
              </a:buClr>
            </a:pPr>
            <a:r>
              <a:rPr lang="en-US" sz="2800" dirty="0" smtClean="0"/>
              <a:t>Stay on for S5 and S6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Flexible and bespoke learner journeys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Leave </a:t>
            </a:r>
            <a:r>
              <a:rPr lang="en-US" sz="2800" dirty="0"/>
              <a:t>school – if </a:t>
            </a:r>
            <a:r>
              <a:rPr lang="en-US" sz="2800" dirty="0" smtClean="0"/>
              <a:t>16 years </a:t>
            </a:r>
            <a:r>
              <a:rPr lang="en-US" sz="2800" dirty="0"/>
              <a:t>before 30th September, 2018 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Stay at school until </a:t>
            </a:r>
            <a:r>
              <a:rPr lang="en-US" sz="2800" dirty="0" smtClean="0"/>
              <a:t>Christmas – </a:t>
            </a:r>
            <a:r>
              <a:rPr lang="en-US" sz="2800" dirty="0"/>
              <a:t>if </a:t>
            </a:r>
            <a:r>
              <a:rPr lang="en-US" sz="2800" dirty="0" smtClean="0"/>
              <a:t>16 years between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October and  </a:t>
            </a:r>
            <a:r>
              <a:rPr lang="en-US" sz="2800" dirty="0"/>
              <a:t>28th </a:t>
            </a:r>
            <a:r>
              <a:rPr lang="en-US" sz="2800" dirty="0" smtClean="0"/>
              <a:t>Feb </a:t>
            </a:r>
            <a:r>
              <a:rPr lang="en-US" sz="2800" dirty="0"/>
              <a:t>2019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Attend college, training, work experience etc. until Statutory leaving age – by agreement with Chief Education Officer </a:t>
            </a:r>
            <a:endParaRPr lang="en-US" sz="2800" dirty="0" smtClean="0"/>
          </a:p>
          <a:p>
            <a:pPr>
              <a:buClr>
                <a:srgbClr val="9E3611"/>
              </a:buClr>
            </a:pPr>
            <a:endParaRPr lang="en-US" sz="2800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pic>
        <p:nvPicPr>
          <p:cNvPr id="4" name="Picture 2" descr="signp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839" y="1828799"/>
            <a:ext cx="4558352" cy="398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5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stand out from the crowd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525734" cy="40507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Commitment to Scouts/Football/Cadets/St Andrews Ambulance</a:t>
            </a:r>
          </a:p>
          <a:p>
            <a:r>
              <a:rPr lang="en-GB" sz="2400" dirty="0" smtClean="0"/>
              <a:t>Volunteering</a:t>
            </a:r>
          </a:p>
          <a:p>
            <a:r>
              <a:rPr lang="en-GB" sz="2400" dirty="0" smtClean="0"/>
              <a:t>Finding work experience</a:t>
            </a:r>
          </a:p>
          <a:p>
            <a:r>
              <a:rPr lang="en-GB" sz="2400" dirty="0" smtClean="0"/>
              <a:t>Resilience – attending ALL Raising Attainment sessions</a:t>
            </a:r>
          </a:p>
          <a:p>
            <a:r>
              <a:rPr lang="en-GB" sz="2400" dirty="0" smtClean="0"/>
              <a:t>Strathclyde University Summer School (S@S Accelerate) S4 &amp; 5</a:t>
            </a:r>
          </a:p>
          <a:p>
            <a:endParaRPr lang="en-GB" sz="2400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343" y="1821823"/>
            <a:ext cx="5703485" cy="41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4FC10B2-BCD5-46E2-A2E0-F714BE70C5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92C2962D-5AA6-4EB0-9A2C-F385BF76A2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5196A65C-A88E-4E6C-9882-A77D52FCE4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9D656BC9-D198-47EB-BF65-7B922CED418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C92DB27-596D-48D1-BB72-94081C9C1E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AF33BFF-A87A-4022-BFF0-6C6E10173D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" name="Rectangle 19">
            <a:extLst>
              <a:ext uri="{FF2B5EF4-FFF2-40B4-BE49-F238E27FC236}">
                <a16:creationId xmlns:a16="http://schemas.microsoft.com/office/drawing/2014/main" xmlns="" id="{19A1D830-E73C-47A9-A534-323CEEFF5B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xmlns="" id="{8F69FBEC-4C47-4288-962D-3FC20C79F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54F6FC82-E588-4DA0-8096-0C3BD54F17B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8898E90-044F-45FF-8B4D-CE0F6A630A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xmlns="" id="{923BF161-A852-4DA5-BB4C-2DFC336B77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60A87D1-302D-4440-A0A7-1467369829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568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1C9E5A-0E7E-49ED-A2A1-47E4D0D5AEC4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03851-7141-46E5-829F-EE5DA02A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solidFill>
                  <a:schemeClr val="tx1"/>
                </a:solidFill>
              </a:rPr>
              <a:t>Scholar </a:t>
            </a:r>
            <a:r>
              <a:rPr lang="en-US" sz="7200" err="1">
                <a:solidFill>
                  <a:schemeClr val="tx1"/>
                </a:solidFill>
              </a:rPr>
              <a:t>resourcesonline</a:t>
            </a:r>
            <a:r>
              <a:rPr lang="en-US" sz="7200">
                <a:solidFill>
                  <a:schemeClr val="tx1"/>
                </a:solidFill>
              </a:rPr>
              <a:t> </a:t>
            </a:r>
            <a:endParaRPr lang="en-US" sz="72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8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A3FF18F-69CD-4A6B-ADBF-7C729ED06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0" r="16930" b="-2"/>
          <a:stretch/>
        </p:blipFill>
        <p:spPr>
          <a:xfrm>
            <a:off x="1316389" y="1733264"/>
            <a:ext cx="7936794" cy="4754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9B1C-F57F-4224-AB6C-A91AF406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70" y="211676"/>
            <a:ext cx="9180247" cy="1609344"/>
          </a:xfrm>
        </p:spPr>
        <p:txBody>
          <a:bodyPr>
            <a:normAutofit/>
          </a:bodyPr>
          <a:lstStyle/>
          <a:p>
            <a:r>
              <a:rPr lang="en-US" dirty="0"/>
              <a:t>Expectations from senior pupils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0191" y="3002508"/>
            <a:ext cx="2934269" cy="20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Homework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Assessment </a:t>
            </a: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Communication</a:t>
            </a:r>
            <a:r>
              <a:rPr lang="en-GB" sz="1600" dirty="0" err="1" smtClean="0"/>
              <a:t>r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692322" y="4851781"/>
            <a:ext cx="8297839" cy="172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Holidays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Part-time jobs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Self found volunteering and work experience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180532" y="3236795"/>
            <a:ext cx="2934269" cy="20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Attendance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Punctuality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Appearance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130723" y="1601338"/>
            <a:ext cx="2934269" cy="161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Motivation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Commitment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Self discipline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7895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15" y="5211399"/>
            <a:ext cx="12026685" cy="1646601"/>
          </a:xfrm>
          <a:prstGeom prst="rect">
            <a:avLst/>
          </a:prstGeom>
        </p:spPr>
        <p:txBody>
          <a:bodyPr wrap="square" lIns="121917" tIns="60958" rIns="121917" bIns="60958" numCol="3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your choice is not available, please note it on the back of this form. </a:t>
            </a: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S5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must choose 5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subjects and S6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choose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at least 4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plus Leadership (SCQF Level 6)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Pupils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going into S5 MUST not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“Crash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” a subject. You should pick your 5 strongest subjects from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S4.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courses are S6 only due to the nature of the course content and limited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resources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to deliver these courses. </a:t>
            </a: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All courses are subject to minimum numbers.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* S6 Intensive Maths  runs across two columns and must be elected in both columns.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AH’s are not yet designated columns and will be determined by numbers. Consortium arrangements in partnership with neighbouring EDC schools may be used should numbers not be viable. </a:t>
            </a: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Please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return to your Guidance Teacher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                     by 7</a:t>
            </a:r>
            <a:r>
              <a:rPr lang="en-GB" sz="14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March 2018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 Guidance Signature </a:t>
            </a:r>
          </a:p>
          <a:p>
            <a:r>
              <a:rPr lang="it-IT" sz="1400" dirty="0" smtClean="0">
                <a:latin typeface="Arial" pitchFamily="34" charset="0"/>
                <a:cs typeface="Arial" pitchFamily="34" charset="0"/>
              </a:rPr>
              <a:t> _____________________________________	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 Pupil </a:t>
            </a:r>
            <a:r>
              <a:rPr lang="it-IT" sz="14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ignature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        ______________________________________  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 Parent/Carer Signature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______________________________________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315" y="0"/>
            <a:ext cx="11882035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Kirkintilloch High School S5/6 Options Choice Form 2018/19</a:t>
            </a:r>
          </a:p>
          <a:p>
            <a:r>
              <a:rPr lang="en-GB" sz="1100" b="1" dirty="0" smtClean="0">
                <a:latin typeface="Arial" pitchFamily="34" charset="0"/>
                <a:cs typeface="Arial" pitchFamily="34" charset="0"/>
              </a:rPr>
              <a:t>Name _____________________________________	Class _____________	</a:t>
            </a:r>
          </a:p>
          <a:p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Career Aspiration _________________________________________________________ 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(Please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indicate your choice of subjects below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even if you are considering leaving </a:t>
            </a:r>
            <a:r>
              <a:rPr lang="en-GB" sz="1200" dirty="0" smtClean="0"/>
              <a:t>school)</a:t>
            </a:r>
            <a:endParaRPr lang="en-GB" sz="12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2072474"/>
              </p:ext>
            </p:extLst>
          </p:nvPr>
        </p:nvGraphicFramePr>
        <p:xfrm>
          <a:off x="302843" y="951837"/>
          <a:ext cx="11656820" cy="41958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90811"/>
                <a:gridCol w="1854021"/>
                <a:gridCol w="1721419"/>
                <a:gridCol w="240987"/>
                <a:gridCol w="2489643"/>
                <a:gridCol w="2122520"/>
                <a:gridCol w="2237419"/>
              </a:tblGrid>
              <a:tr h="32553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Level 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Column A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Column B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Column C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Column D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Column E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CA"/>
                    </a:solidFill>
                  </a:tcPr>
                </a:tc>
              </a:tr>
              <a:tr h="739846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AH </a:t>
                      </a:r>
                    </a:p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(S6 Only)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Biology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Chemistry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French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Drama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 &amp; Design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Modern Studies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5949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endParaRPr lang="en-GB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Intensive Maths* (S6 only)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Chemistry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Design &amp; Manufacture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Psychology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 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Drama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Fashion &amp; Textiles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Intensive Maths* (S6 only)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 &amp;</a:t>
                      </a: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Design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RMPS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Computing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Psychology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Music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Modern Studies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 &amp; Design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Spanish 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Business Management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  <a:endParaRPr lang="en-GB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Graphic</a:t>
                      </a: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Communication 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Human Biology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French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Photography 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RMPS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50582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N5</a:t>
                      </a:r>
                      <a:endParaRPr lang="en-GB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Chemistry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Travel &amp; Tourism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NPA Acting &amp; Performance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Fashion &amp; Textiles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Computing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Practical Cake Craft</a:t>
                      </a:r>
                    </a:p>
                    <a:p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Practical Woodwork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Music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Spanish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Modern</a:t>
                      </a: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Studies</a:t>
                      </a:r>
                      <a:endParaRPr lang="en-GB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French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Graphic Communication 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Biology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RMPS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450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College/</a:t>
                      </a:r>
                    </a:p>
                    <a:p>
                      <a:pPr algn="l"/>
                      <a:r>
                        <a:rPr lang="en-GB" sz="1000" b="1" dirty="0" smtClean="0">
                          <a:latin typeface="Arial" pitchFamily="34" charset="0"/>
                          <a:cs typeface="Arial" pitchFamily="34" charset="0"/>
                        </a:rPr>
                        <a:t>University</a:t>
                      </a:r>
                      <a:r>
                        <a:rPr lang="en-GB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Partnership</a:t>
                      </a:r>
                      <a:endParaRPr lang="en-GB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Tues/Thurs Afternoon Options 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Foundation Apprenticeships</a:t>
                      </a:r>
                    </a:p>
                    <a:p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GCU Fashion Brand Retailing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Image result for kirkintilloch high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70" y="151680"/>
            <a:ext cx="495157" cy="713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1799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 picture containing photo, wall&#10;&#10;Description generated with very high confidence">
            <a:extLst>
              <a:ext uri="{FF2B5EF4-FFF2-40B4-BE49-F238E27FC236}">
                <a16:creationId xmlns:a16="http://schemas.microsoft.com/office/drawing/2014/main" xmlns="" id="{CD7D66D9-B591-4DA3-8EA8-264503C2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6" r="283" b="-2"/>
          <a:stretch/>
        </p:blipFill>
        <p:spPr>
          <a:xfrm>
            <a:off x="643192" y="645106"/>
            <a:ext cx="5451627" cy="5568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82439-7457-4234-AC76-B7D81DBC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135" y="484632"/>
            <a:ext cx="5161935" cy="1609344"/>
          </a:xfrm>
        </p:spPr>
        <p:txBody>
          <a:bodyPr>
            <a:normAutofit/>
          </a:bodyPr>
          <a:lstStyle/>
          <a:p>
            <a:r>
              <a:rPr lang="en-US" sz="3400"/>
              <a:t>The senior phase partnership programme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BC07A-6539-4AFC-B8AF-D84F433F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135" y="2121408"/>
            <a:ext cx="5161934" cy="4092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/>
              <a:t>Wide range of courses which offers young people a variety of options with most accredited by the SQA</a:t>
            </a:r>
          </a:p>
          <a:p>
            <a:pPr>
              <a:buClr>
                <a:srgbClr val="9E3611"/>
              </a:buClr>
            </a:pPr>
            <a:r>
              <a:rPr lang="en-US" sz="1400"/>
              <a:t>Purpose is to help young people develop skills for learning, life and work and support the transition from school</a:t>
            </a:r>
          </a:p>
          <a:p>
            <a:pPr>
              <a:buClr>
                <a:srgbClr val="9E3611"/>
              </a:buClr>
            </a:pPr>
            <a:r>
              <a:rPr lang="en-US" sz="1400"/>
              <a:t>Open to pupils in S4-6 from August 2018</a:t>
            </a:r>
          </a:p>
          <a:p>
            <a:pPr>
              <a:buClr>
                <a:srgbClr val="9E3611"/>
              </a:buClr>
            </a:pPr>
            <a:r>
              <a:rPr lang="en-US" sz="1400"/>
              <a:t>Delivery is over 2 afternoons for 1 academic year or 2 academic years for Foundation Apprenticeships </a:t>
            </a:r>
          </a:p>
          <a:p>
            <a:pPr>
              <a:buClr>
                <a:srgbClr val="9E3611"/>
              </a:buClr>
            </a:pPr>
            <a:r>
              <a:rPr lang="en-US" sz="1400"/>
              <a:t>Courses are delivered at partner colleges</a:t>
            </a:r>
          </a:p>
          <a:p>
            <a:pPr>
              <a:buClr>
                <a:srgbClr val="9E3611"/>
              </a:buClr>
            </a:pPr>
            <a:r>
              <a:rPr lang="en-US" sz="1400"/>
              <a:t>Courses range from SCQF Level 3 – 7</a:t>
            </a:r>
          </a:p>
          <a:p>
            <a:pPr>
              <a:buClr>
                <a:srgbClr val="9E3611"/>
              </a:buClr>
            </a:pPr>
            <a:r>
              <a:rPr lang="en-US" sz="1400"/>
              <a:t>Information and application forms can be found in Options booklet (paper brochures available). College application deadline 20th March 2018</a:t>
            </a:r>
          </a:p>
          <a:p>
            <a:pPr>
              <a:buClr>
                <a:srgbClr val="9E3611"/>
              </a:buClr>
            </a:pPr>
            <a:r>
              <a:rPr lang="en-US" sz="1400"/>
              <a:t>Foundation Apprenticeship application deadline 22nd March 2018.</a:t>
            </a:r>
          </a:p>
          <a:p>
            <a:pPr>
              <a:buClr>
                <a:srgbClr val="9E3611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23864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90932-68C6-4985-A96A-40C3DEA8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/>
            <a:r>
              <a:rPr lang="en-US" b="1">
                <a:solidFill>
                  <a:srgbClr val="7030A0"/>
                </a:solidFill>
              </a:rPr>
              <a:t>58 courses offered over 4 sectors: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C3156E-85D4-445A-AB25-4F75DDA6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634916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marL="365760">
              <a:buClr>
                <a:srgbClr val="9E3611"/>
              </a:buClr>
            </a:pPr>
            <a:r>
              <a:rPr lang="en-US" sz="2400" b="1" dirty="0"/>
              <a:t>Care, Health &amp; Sports Industries</a:t>
            </a:r>
            <a:endParaRPr lang="en-US" sz="2400" dirty="0"/>
          </a:p>
          <a:p>
            <a:pPr marL="365760">
              <a:buClr>
                <a:srgbClr val="9E3611"/>
              </a:buClr>
            </a:pPr>
            <a:r>
              <a:rPr lang="en-US" sz="2400" b="1" dirty="0"/>
              <a:t>Creative &amp; Digital Industries</a:t>
            </a:r>
            <a:endParaRPr lang="en-US" sz="2400" dirty="0"/>
          </a:p>
          <a:p>
            <a:pPr marL="365760">
              <a:buClr>
                <a:srgbClr val="9E3611"/>
              </a:buClr>
            </a:pPr>
            <a:r>
              <a:rPr lang="en-US" sz="2400" b="1" dirty="0"/>
              <a:t>Business &amp; Service Industries</a:t>
            </a:r>
            <a:endParaRPr lang="en-US" sz="2400" dirty="0"/>
          </a:p>
          <a:p>
            <a:pPr marL="365760">
              <a:buClr>
                <a:srgbClr val="9E3611"/>
              </a:buClr>
            </a:pPr>
            <a:r>
              <a:rPr lang="en-US" sz="2400" b="1" dirty="0"/>
              <a:t>Science, Engineering, Design &amp; Manufacture Industries</a:t>
            </a:r>
            <a:endParaRPr lang="en-US" sz="2400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033" y="2021931"/>
            <a:ext cx="59721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51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A6B1B-3076-4401-9A06-F4666ABE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/>
            <a:r>
              <a:rPr lang="en-US" dirty="0" smtClean="0"/>
              <a:t>Care, Health &amp; Sports Industries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C44B4-B900-4E72-8C34-CEA10CB9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74320" lvl="1" indent="0">
              <a:buClr>
                <a:srgbClr val="D34817">
                  <a:lumMod val="75000"/>
                </a:srgbClr>
              </a:buClr>
              <a:buNone/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sz="2400" dirty="0"/>
              <a:t>Applied Anatomy</a:t>
            </a:r>
          </a:p>
          <a:p>
            <a:r>
              <a:rPr lang="en-US" sz="2400" dirty="0"/>
              <a:t>Care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Early Education &amp; Childcare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Health, Child &amp; Social Care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Introduction to Nursing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Practice &amp; Social Care Skills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Coach4Success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Dance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Sport Fitness &amp; Outdoor Education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Transitions</a:t>
            </a:r>
          </a:p>
          <a:p>
            <a:pPr marL="0" indent="0">
              <a:buClr>
                <a:srgbClr val="9E3611"/>
              </a:buClr>
              <a:buNone/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 marL="365760"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189" y="313899"/>
            <a:ext cx="2531161" cy="3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9886" y="2565478"/>
            <a:ext cx="2795302" cy="33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51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A6B1B-3076-4401-9A06-F4666ABE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855"/>
            <a:r>
              <a:rPr lang="en-US">
                <a:solidFill>
                  <a:srgbClr val="002060"/>
                </a:solidFill>
              </a:rPr>
              <a:t>BUSINESS &amp; SERVICE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C44B4-B900-4E72-8C34-CEA10CB9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7295866" cy="56604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lvl="1" indent="0">
              <a:buNone/>
            </a:pPr>
            <a:endParaRPr lang="en-US" dirty="0"/>
          </a:p>
          <a:p>
            <a:pPr marL="365760">
              <a:buClr>
                <a:srgbClr val="9E3611"/>
              </a:buClr>
            </a:pPr>
            <a:r>
              <a:rPr lang="en-US" sz="2800" dirty="0"/>
              <a:t>Fashion Brand Retailing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Hospitality, Events &amp; Tourism   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Intro to Food Services   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Journalism   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Professional Cookery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Bakery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Scots &amp; Criminal Law   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Supply Chain Operations</a:t>
            </a:r>
          </a:p>
          <a:p>
            <a:pPr marL="365760">
              <a:buClr>
                <a:srgbClr val="9E3611"/>
              </a:buClr>
            </a:pPr>
            <a:r>
              <a:rPr lang="en-US" sz="2800" dirty="0"/>
              <a:t>Financial </a:t>
            </a:r>
            <a:r>
              <a:rPr lang="en-US" sz="2800" dirty="0" smtClean="0"/>
              <a:t>Services</a:t>
            </a:r>
          </a:p>
          <a:p>
            <a:pPr marL="365760">
              <a:buClr>
                <a:srgbClr val="9E3611"/>
              </a:buClr>
            </a:pPr>
            <a:r>
              <a:rPr lang="en-US" sz="2800" dirty="0" smtClean="0"/>
              <a:t>Intro into Teacher Education (Aug –Dec)</a:t>
            </a:r>
            <a:endParaRPr lang="en-US" sz="2800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C5DAB-7544-46E7-96CD-0DB23F52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7146" y="2473294"/>
            <a:ext cx="2756848" cy="2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2492" y="341194"/>
            <a:ext cx="1865551" cy="21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0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A6B1B-3076-4401-9A06-F4666ABE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855"/>
            <a:r>
              <a:rPr lang="en-US">
                <a:solidFill>
                  <a:srgbClr val="002060"/>
                </a:solidFill>
              </a:rPr>
              <a:t>SCIENCE, ENGINEERING, DESIGN &amp; MANUFACTURE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C44B4-B900-4E72-8C34-CEA10CB9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94" y="658505"/>
            <a:ext cx="6681716" cy="5482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lvl="1" indent="0">
              <a:buClr>
                <a:srgbClr val="D34817">
                  <a:lumMod val="75000"/>
                </a:srgbClr>
              </a:buClr>
              <a:buNone/>
            </a:pPr>
            <a:endParaRPr lang="en-US" dirty="0"/>
          </a:p>
          <a:p>
            <a:r>
              <a:rPr lang="en-US" sz="2800" dirty="0"/>
              <a:t>Automotive Engineering   </a:t>
            </a:r>
          </a:p>
          <a:p>
            <a:r>
              <a:rPr lang="en-US" sz="2800" dirty="0"/>
              <a:t>Building Services Engineering 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Mechanical Engineering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Computer Aided Design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Construction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Construction Crafts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Construction Skills for Young Women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Construction Management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Exploring Science 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Maritime Skills</a:t>
            </a:r>
          </a:p>
          <a:p>
            <a:pPr marL="365760"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C5DAB-7544-46E7-96CD-0DB23F52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984" y="2702256"/>
            <a:ext cx="320897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143" y="914399"/>
            <a:ext cx="2370825" cy="26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8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A6B1B-3076-4401-9A06-F4666ABE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060"/>
                </a:solidFill>
              </a:rPr>
              <a:t>CREATIVE &amp; DIGITAL INDUSTRIES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C44B4-B900-4E72-8C34-CEA10CB9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6763603" cy="56058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lvl="1" indent="0">
              <a:buClr>
                <a:srgbClr val="D34817">
                  <a:lumMod val="75000"/>
                </a:srgbClr>
              </a:buClr>
              <a:buNone/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sz="2800" dirty="0"/>
              <a:t>Cyber Security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Computer Games Development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Creative Digital Media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Hair &amp; Make-Up Artistry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Hairdressing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Beauty Skills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Personal Presentation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Professional Theatre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Television Production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Sound Production:  Recording  </a:t>
            </a:r>
            <a:r>
              <a:rPr lang="en-US" dirty="0"/>
              <a:t> </a:t>
            </a:r>
          </a:p>
          <a:p>
            <a:pPr>
              <a:buClr>
                <a:srgbClr val="9E3611"/>
              </a:buClr>
            </a:pPr>
            <a:endParaRPr lang="en-US" dirty="0"/>
          </a:p>
          <a:p>
            <a:pPr marL="365760"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C5DAB-7544-46E7-96CD-0DB23F52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694" y="2374711"/>
            <a:ext cx="3556614" cy="32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3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794C8-B9E4-4B5E-BA79-B22B9319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63" y="470984"/>
            <a:ext cx="10058400" cy="16093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options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6EA7DC-81CC-4AB6-9419-3169EC3BD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24" y="2039521"/>
            <a:ext cx="6859501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sz="2800" dirty="0" smtClean="0"/>
              <a:t>National 5, Higher and Advanced Higher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/>
              <a:t>Senior Phase </a:t>
            </a:r>
            <a:r>
              <a:rPr lang="en-US" sz="2800" dirty="0" smtClean="0"/>
              <a:t> Partnership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(College)</a:t>
            </a:r>
            <a:endParaRPr lang="en-US" sz="2800" dirty="0"/>
          </a:p>
          <a:p>
            <a:pPr>
              <a:buClr>
                <a:srgbClr val="9E3611"/>
              </a:buClr>
            </a:pPr>
            <a:r>
              <a:rPr lang="en-US" sz="2800" dirty="0"/>
              <a:t>Foundation </a:t>
            </a:r>
            <a:r>
              <a:rPr lang="en-US" sz="2800" dirty="0" smtClean="0"/>
              <a:t>Apprenticeships (College and Work Placement)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Opportunities for Volunteering</a:t>
            </a:r>
          </a:p>
          <a:p>
            <a:pPr>
              <a:buClr>
                <a:srgbClr val="9E3611"/>
              </a:buClr>
            </a:pPr>
            <a:r>
              <a:rPr lang="en-US" sz="2800" dirty="0" smtClean="0"/>
              <a:t>Leadership opportunities</a:t>
            </a:r>
          </a:p>
          <a:p>
            <a:pPr>
              <a:buClr>
                <a:srgbClr val="9E3611"/>
              </a:buClr>
            </a:pPr>
            <a:endParaRPr lang="en-US" sz="2800" dirty="0"/>
          </a:p>
        </p:txBody>
      </p:sp>
      <p:pic>
        <p:nvPicPr>
          <p:cNvPr id="4" name="Picture 4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xmlns="" id="{1B8473E0-5E2D-4A8C-A13A-2E989083B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375658" y="440484"/>
            <a:ext cx="4047518" cy="56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03C7F-FDD5-4182-8DEB-C37EDDB4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43" y="190642"/>
            <a:ext cx="9374006" cy="16097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Foundation 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6C7DC-5EDD-414B-B352-F58F6914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8" y="1135608"/>
            <a:ext cx="12556634" cy="61727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900" dirty="0"/>
          </a:p>
          <a:p>
            <a:pPr marL="365760">
              <a:buClr>
                <a:srgbClr val="9E3611"/>
              </a:buClr>
            </a:pPr>
            <a:r>
              <a:rPr lang="en-US" dirty="0"/>
              <a:t>Gain a qualification </a:t>
            </a:r>
            <a:r>
              <a:rPr lang="en-US" dirty="0" err="1"/>
              <a:t>recognised</a:t>
            </a:r>
            <a:r>
              <a:rPr lang="en-US" dirty="0"/>
              <a:t> by employers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Gain experience in your chosen career while still at school 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Develop self-confidence, problem solving and leadership skills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Enhance your job prospects or college/university application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S5/6 pupils with a strong desire to work in </a:t>
            </a:r>
            <a:r>
              <a:rPr lang="en-US" dirty="0" smtClean="0"/>
              <a:t>industry</a:t>
            </a:r>
            <a:endParaRPr lang="en-US" dirty="0"/>
          </a:p>
          <a:p>
            <a:pPr marL="365760">
              <a:buClr>
                <a:srgbClr val="9E3611"/>
              </a:buClr>
            </a:pPr>
            <a:r>
              <a:rPr lang="en-US" dirty="0"/>
              <a:t>Ability to achieve at least one Higher grade by S6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Subject specific entry </a:t>
            </a:r>
            <a:r>
              <a:rPr lang="en-US" dirty="0" smtClean="0"/>
              <a:t>requirements</a:t>
            </a:r>
            <a:endParaRPr lang="en-US" dirty="0"/>
          </a:p>
          <a:p>
            <a:pPr marL="365760">
              <a:buClr>
                <a:srgbClr val="9E3611"/>
              </a:buClr>
            </a:pPr>
            <a:r>
              <a:rPr lang="en-US" dirty="0"/>
              <a:t>Accredited entry to a Modern Apprenticeship</a:t>
            </a:r>
          </a:p>
          <a:p>
            <a:pPr marL="365760">
              <a:buClr>
                <a:srgbClr val="9E3611"/>
              </a:buClr>
            </a:pPr>
            <a:r>
              <a:rPr lang="en-US" dirty="0" smtClean="0"/>
              <a:t>College/University/Employment</a:t>
            </a:r>
            <a:endParaRPr lang="en-US" dirty="0"/>
          </a:p>
          <a:p>
            <a:pPr marL="365760">
              <a:buClr>
                <a:srgbClr val="9E3611"/>
              </a:buClr>
            </a:pPr>
            <a:r>
              <a:rPr lang="en-US" dirty="0"/>
              <a:t>2 Year - Tuesday and Thursday 1.30 pm – 4.30 pm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1 Year - Tuesday and Thursday 9.00 am – 4.30 pm</a:t>
            </a:r>
          </a:p>
          <a:p>
            <a:pPr marL="365760">
              <a:buClr>
                <a:srgbClr val="9E3611"/>
              </a:buClr>
            </a:pPr>
            <a:r>
              <a:rPr lang="en-US" dirty="0"/>
              <a:t>Delivered in City of Glasgow, Glasgow Clyde  or Glasgow Kelvin College – FA Application Form</a:t>
            </a:r>
          </a:p>
          <a:p>
            <a:pPr>
              <a:buClr>
                <a:srgbClr val="9E3611"/>
              </a:buClr>
            </a:pPr>
            <a:endParaRPr lang="en-US" sz="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389" y="395783"/>
            <a:ext cx="3471152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8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9FB40-2BDD-4F17-978D-4A182DAF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4" y="320859"/>
            <a:ext cx="11567978" cy="1609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College and foundation apprenticeship timeline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03DA4-2D35-4A4C-B8A9-98A2BB98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22" y="2135056"/>
            <a:ext cx="8469936" cy="40507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 smtClean="0"/>
              <a:t> Prospectus </a:t>
            </a:r>
            <a:r>
              <a:rPr lang="en-US" sz="2400" dirty="0"/>
              <a:t>available in schools and online via school website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Pupils discuss senior phase courses with their Guidance Teacher during the option choice process 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Online Application Forms completed - 20 March 2018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Additional FA Application Form – 22 March 2018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Applicants and parents invited to Partnership Information Evening - April 2018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College induction/interview process - June 2018</a:t>
            </a:r>
          </a:p>
          <a:p>
            <a:pPr marL="274320">
              <a:buClr>
                <a:srgbClr val="9E3611"/>
              </a:buClr>
            </a:pPr>
            <a:r>
              <a:rPr lang="en-US" sz="2400" dirty="0"/>
              <a:t>Courses start for successful pupils – August 2018</a:t>
            </a:r>
          </a:p>
          <a:p>
            <a:pPr>
              <a:buClr>
                <a:srgbClr val="9E3611"/>
              </a:buClr>
            </a:pPr>
            <a:endParaRPr lang="en-US" dirty="0"/>
          </a:p>
        </p:txBody>
      </p:sp>
      <p:pic>
        <p:nvPicPr>
          <p:cNvPr id="5" name="Picture 5" descr="A picture containing photo, wall&#10;&#10;Description generated with very high confidence">
            <a:extLst>
              <a:ext uri="{FF2B5EF4-FFF2-40B4-BE49-F238E27FC236}">
                <a16:creationId xmlns:a16="http://schemas.microsoft.com/office/drawing/2014/main" xmlns="" id="{CD7D66D9-B591-4DA3-8EA8-264503C2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6" r="283" b="-2"/>
          <a:stretch/>
        </p:blipFill>
        <p:spPr>
          <a:xfrm>
            <a:off x="9031107" y="2483893"/>
            <a:ext cx="2743048" cy="28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5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0E409-5710-4A76-A70E-9808D79D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</a:rPr>
              <a:t>Making the Most of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229A2-FC5A-4721-BFB0-F3247580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1746913"/>
            <a:ext cx="7192370" cy="4425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Competition for positive destinations is greater than ever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Currency in the form of exam results and experiences makes the difference 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‘Banking’ highest qualifications possible in S5 allows pupils to </a:t>
            </a:r>
            <a:r>
              <a:rPr lang="en-US" sz="2400" dirty="0" err="1"/>
              <a:t>utilise</a:t>
            </a:r>
            <a:r>
              <a:rPr lang="en-US" sz="2400" dirty="0"/>
              <a:t> the flexibility of the S6 timetable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One way to differentiate between two students applying for the same course is by giving greater weight to academic achievements on ‘first sitting’</a:t>
            </a:r>
          </a:p>
        </p:txBody>
      </p:sp>
      <p:pic>
        <p:nvPicPr>
          <p:cNvPr id="24578" name="Picture 2" descr="https://upload.wikimedia.org/wikipedia/en/thumb/f/ff/SuccessKid.jpg/256px-SuccessK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194" y="2171627"/>
            <a:ext cx="4124761" cy="2755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0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A1842-8378-4885-8D92-5241B9BD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256032"/>
            <a:ext cx="10519785" cy="1609344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S5/6 School preparation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A2FEFF-C360-4374-943D-19F476C1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45" y="1487070"/>
            <a:ext cx="10117904" cy="47908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9E3611"/>
              </a:buClr>
            </a:pPr>
            <a:r>
              <a:rPr lang="en-US" sz="2400" dirty="0" smtClean="0"/>
              <a:t>1st Block of Supported Study (October – December 2017)  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Early warning interim report October 2017</a:t>
            </a:r>
            <a:endParaRPr lang="en-US" sz="2400" dirty="0"/>
          </a:p>
          <a:p>
            <a:pPr>
              <a:buClr>
                <a:srgbClr val="9E3611"/>
              </a:buClr>
            </a:pPr>
            <a:r>
              <a:rPr lang="en-US" sz="2400" dirty="0" smtClean="0"/>
              <a:t>S5/6 </a:t>
            </a:r>
            <a:r>
              <a:rPr lang="en-US" sz="2400" dirty="0"/>
              <a:t>Full Reports </a:t>
            </a:r>
            <a:r>
              <a:rPr lang="en-US" sz="2400" dirty="0" smtClean="0"/>
              <a:t>November 2017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S5/6 Mentors appointed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Prelim Analysis &amp; further Interim Report Feb 2018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Parent Information Evening Tuesday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Feb</a:t>
            </a:r>
            <a:r>
              <a:rPr lang="en-US" sz="2400" dirty="0"/>
              <a:t> 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2nd </a:t>
            </a:r>
            <a:r>
              <a:rPr lang="en-US" sz="2400" dirty="0"/>
              <a:t>Block of </a:t>
            </a:r>
            <a:r>
              <a:rPr lang="en-US" sz="2400" dirty="0" smtClean="0"/>
              <a:t>Raising Attainment Sessions (Feb </a:t>
            </a:r>
            <a:r>
              <a:rPr lang="en-US" sz="2400" dirty="0"/>
              <a:t>- March)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Easter Revision (April</a:t>
            </a:r>
            <a:r>
              <a:rPr lang="en-US" sz="2400" dirty="0" smtClean="0"/>
              <a:t>)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Reach / Access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 err="1" smtClean="0"/>
              <a:t>UoG</a:t>
            </a:r>
            <a:endParaRPr lang="en-US" sz="2400" dirty="0" smtClean="0"/>
          </a:p>
          <a:p>
            <a:pPr>
              <a:buClr>
                <a:srgbClr val="9E3611"/>
              </a:buClr>
            </a:pPr>
            <a:r>
              <a:rPr lang="en-US" sz="2400" dirty="0" smtClean="0"/>
              <a:t>Top Up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– </a:t>
            </a:r>
            <a:r>
              <a:rPr lang="en-US" sz="2400" dirty="0" err="1" smtClean="0"/>
              <a:t>UoG</a:t>
            </a:r>
            <a:endParaRPr lang="en-US" sz="2400" dirty="0" smtClean="0"/>
          </a:p>
          <a:p>
            <a:pPr>
              <a:buClr>
                <a:srgbClr val="9E3611"/>
              </a:buClr>
            </a:pPr>
            <a:r>
              <a:rPr lang="en-US" sz="2400" dirty="0" smtClean="0"/>
              <a:t>Summer Schools and Enhancement Opportunities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44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10D36-5977-478E-BA27-D739BAF5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7" y="332232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Preparation for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F48B3-90EF-4048-A0C0-39788687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95450"/>
            <a:ext cx="10614025" cy="49237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Information evening Guidance interviews begin 21st February for S4 &amp; S5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Departmental advice is ongoing. PSE sessions focusing on </a:t>
            </a:r>
            <a:r>
              <a:rPr lang="en-US" sz="2400" dirty="0" smtClean="0"/>
              <a:t>options</a:t>
            </a:r>
            <a:r>
              <a:rPr lang="en-US" sz="2400" dirty="0"/>
              <a:t> 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Online options </a:t>
            </a:r>
            <a:r>
              <a:rPr lang="en-US" sz="2400" dirty="0" smtClean="0"/>
              <a:t>brochure</a:t>
            </a:r>
            <a:endParaRPr lang="en-US" sz="2400" dirty="0"/>
          </a:p>
          <a:p>
            <a:pPr>
              <a:buClr>
                <a:srgbClr val="9E3611"/>
              </a:buClr>
            </a:pPr>
            <a:r>
              <a:rPr lang="en-US" sz="2400" dirty="0" smtClean="0"/>
              <a:t>Guidance interviews</a:t>
            </a:r>
            <a:r>
              <a:rPr lang="en-US" sz="2400" dirty="0"/>
              <a:t> 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Return of Senior Phase S4/5/6 Option </a:t>
            </a:r>
            <a:r>
              <a:rPr lang="en-US" sz="2400" dirty="0" smtClean="0"/>
              <a:t>Form by </a:t>
            </a:r>
            <a:r>
              <a:rPr lang="en-US" sz="2400" dirty="0"/>
              <a:t>7th March 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Review of option choices after SQA results August </a:t>
            </a:r>
            <a:r>
              <a:rPr lang="en-US" sz="2400" dirty="0" smtClean="0"/>
              <a:t>2018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Opportunities throughout the year to meet different industries and attend career events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#</a:t>
            </a:r>
            <a:r>
              <a:rPr lang="en-US" sz="2400" dirty="0" err="1" smtClean="0"/>
              <a:t>Kirkintillochhs</a:t>
            </a:r>
            <a:endParaRPr lang="en-US" sz="2400" dirty="0" smtClean="0"/>
          </a:p>
          <a:p>
            <a:pPr>
              <a:buClr>
                <a:srgbClr val="9E3611"/>
              </a:buClr>
            </a:pPr>
            <a:r>
              <a:rPr lang="en-US" sz="2400" dirty="0" smtClean="0"/>
              <a:t>Glow</a:t>
            </a:r>
            <a:endParaRPr 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1074" y="5517961"/>
            <a:ext cx="1177404" cy="11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glow 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36" y="5534895"/>
            <a:ext cx="1173551" cy="117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microsoft 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56" y="5493953"/>
            <a:ext cx="2112637" cy="1188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6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522732"/>
            <a:ext cx="4289298" cy="111556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 smtClean="0"/>
              <a:t>Guidance Team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FFFF"/>
                </a:solidFill>
              </a:rPr>
              <a:t>Who </a:t>
            </a:r>
            <a:r>
              <a:rPr lang="en-US" sz="4800" dirty="0">
                <a:solidFill>
                  <a:srgbClr val="FFFFFF"/>
                </a:solidFill>
              </a:rPr>
              <a:t>can help?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6850" y="114368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9E3611"/>
              </a:buClr>
            </a:pPr>
            <a:r>
              <a:rPr lang="en-US" sz="2400" dirty="0" err="1" smtClean="0"/>
              <a:t>Mr</a:t>
            </a:r>
            <a:r>
              <a:rPr lang="en-US" sz="2400" dirty="0" smtClean="0"/>
              <a:t> George Stevenson</a:t>
            </a:r>
          </a:p>
          <a:p>
            <a:pPr algn="r">
              <a:buClr>
                <a:srgbClr val="9E3611"/>
              </a:buClr>
            </a:pPr>
            <a:r>
              <a:rPr lang="en-US" sz="2400" dirty="0" err="1" smtClean="0"/>
              <a:t>Mrs</a:t>
            </a:r>
            <a:r>
              <a:rPr lang="en-US" sz="2400" dirty="0" smtClean="0"/>
              <a:t> Barbara Dunlop/</a:t>
            </a:r>
            <a:r>
              <a:rPr lang="en-US" sz="2400" dirty="0" err="1" smtClean="0"/>
              <a:t>Mr</a:t>
            </a:r>
            <a:r>
              <a:rPr lang="en-US" sz="2400" dirty="0" smtClean="0"/>
              <a:t> Trevor </a:t>
            </a:r>
            <a:r>
              <a:rPr lang="en-US" sz="2400" dirty="0" err="1" smtClean="0"/>
              <a:t>Joice</a:t>
            </a:r>
            <a:endParaRPr lang="en-US" sz="2400" dirty="0" smtClean="0"/>
          </a:p>
          <a:p>
            <a:pPr algn="r">
              <a:buClr>
                <a:srgbClr val="9E3611"/>
              </a:buClr>
            </a:pPr>
            <a:r>
              <a:rPr lang="en-US" sz="2400" dirty="0" err="1" smtClean="0"/>
              <a:t>Mrs</a:t>
            </a:r>
            <a:r>
              <a:rPr lang="en-US" sz="2400" dirty="0" smtClean="0"/>
              <a:t> Maureen Hayworth</a:t>
            </a:r>
          </a:p>
          <a:p>
            <a:pPr algn="r">
              <a:buClr>
                <a:srgbClr val="9E3611"/>
              </a:buClr>
            </a:pPr>
            <a:r>
              <a:rPr lang="en-US" sz="2400" dirty="0" err="1" smtClean="0"/>
              <a:t>Mrs</a:t>
            </a:r>
            <a:r>
              <a:rPr lang="en-US" sz="2400" dirty="0" smtClean="0"/>
              <a:t> </a:t>
            </a:r>
            <a:r>
              <a:rPr lang="en-US" sz="2400" dirty="0" err="1" smtClean="0"/>
              <a:t>Ros</a:t>
            </a:r>
            <a:r>
              <a:rPr lang="en-US" sz="2400" dirty="0" smtClean="0"/>
              <a:t> Hay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4838700" y="4656582"/>
            <a:ext cx="4289298" cy="11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PT Support for</a:t>
            </a:r>
            <a:r>
              <a:rPr kumimoji="0" lang="en-US" sz="4800" b="0" i="0" u="none" strike="noStrike" kern="1200" cap="all" spc="0" normalizeH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Learning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4529" y="5758934"/>
            <a:ext cx="2884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Mrs</a:t>
            </a:r>
            <a:r>
              <a:rPr lang="en-US" sz="2400" dirty="0" smtClean="0"/>
              <a:t> Lorraine Early </a:t>
            </a:r>
            <a:endParaRPr lang="en-GB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590550" y="2789682"/>
            <a:ext cx="4289298" cy="11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PT developing</a:t>
            </a:r>
            <a:r>
              <a:rPr kumimoji="0" lang="en-US" sz="4800" b="0" i="0" u="none" strike="noStrike" kern="1200" cap="all" spc="0" normalizeH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the young workforce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164" y="3834884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Mr</a:t>
            </a:r>
            <a:r>
              <a:rPr lang="en-US" sz="2400" dirty="0" smtClean="0"/>
              <a:t> Andrew Kennedy</a:t>
            </a:r>
            <a:endParaRPr lang="en-GB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7067550" y="2942082"/>
            <a:ext cx="4289298" cy="11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Raising attainment team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0214" y="3968234"/>
            <a:ext cx="3328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 smtClean="0"/>
              <a:t>Mr</a:t>
            </a:r>
            <a:r>
              <a:rPr lang="en-US" sz="2400" dirty="0" smtClean="0"/>
              <a:t> Robert </a:t>
            </a:r>
            <a:r>
              <a:rPr lang="en-US" sz="2400" dirty="0" err="1" smtClean="0"/>
              <a:t>Leadbeater</a:t>
            </a:r>
            <a:endParaRPr lang="en-US" sz="2400" dirty="0" smtClean="0"/>
          </a:p>
          <a:p>
            <a:pPr algn="r"/>
            <a:r>
              <a:rPr lang="en-US" sz="2400" dirty="0" err="1" smtClean="0"/>
              <a:t>Mr</a:t>
            </a:r>
            <a:r>
              <a:rPr lang="en-US" sz="2400" dirty="0" smtClean="0"/>
              <a:t> Mark Kay</a:t>
            </a:r>
            <a:endParaRPr lang="en-GB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647700" y="4618482"/>
            <a:ext cx="4289298" cy="11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Careers advisor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314" y="5511284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Mrs</a:t>
            </a:r>
            <a:r>
              <a:rPr lang="en-US" sz="2400" dirty="0" smtClean="0"/>
              <a:t> </a:t>
            </a:r>
            <a:r>
              <a:rPr lang="en-US" sz="2400" dirty="0" err="1" smtClean="0"/>
              <a:t>Shona</a:t>
            </a:r>
            <a:r>
              <a:rPr lang="en-US" sz="2400" dirty="0" smtClean="0"/>
              <a:t> Deans</a:t>
            </a:r>
            <a:endParaRPr lang="en-GB" sz="2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3634854" y="0"/>
            <a:ext cx="5276850" cy="155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can help?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752566E-9F6B-4B1E-A677-B1375AFD9E33}"/>
              </a:ext>
            </a:extLst>
          </p:cNvPr>
          <p:cNvSpPr txBox="1">
            <a:spLocks/>
          </p:cNvSpPr>
          <p:nvPr/>
        </p:nvSpPr>
        <p:spPr>
          <a:xfrm>
            <a:off x="265279" y="881270"/>
            <a:ext cx="4289298" cy="11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S5/6 year</a:t>
            </a:r>
            <a:r>
              <a:rPr kumimoji="0" lang="en-US" sz="4800" b="0" i="0" u="none" strike="noStrike" kern="1200" cap="all" spc="0" normalizeH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head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131" y="1762698"/>
            <a:ext cx="22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Mrs</a:t>
            </a:r>
            <a:r>
              <a:rPr lang="en-US" sz="2400" dirty="0" smtClean="0"/>
              <a:t> Pam Davie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395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B58483A-D1F7-4785-BE37-7291E740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9" y="1902299"/>
            <a:ext cx="6912217" cy="3939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D5137-55E5-4120-B7DA-14380016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6" y="256032"/>
            <a:ext cx="11222294" cy="1609344"/>
          </a:xfrm>
        </p:spPr>
        <p:txBody>
          <a:bodyPr>
            <a:normAutofit/>
          </a:bodyPr>
          <a:lstStyle/>
          <a:p>
            <a:r>
              <a:rPr lang="en-US" sz="4400" dirty="0"/>
              <a:t>Curriculum For Excellence – A Two Phase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10D624-DF58-4697-91B0-FFDE0CBB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S1 – S3 : Broad General Education 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S4 – S6 : Senior Phase (SQA Certification)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8243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journey so far (subjects studied)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600053"/>
              </p:ext>
            </p:extLst>
          </p:nvPr>
        </p:nvGraphicFramePr>
        <p:xfrm>
          <a:off x="3258736" y="1835971"/>
          <a:ext cx="5400600" cy="466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2700300"/>
              </a:tblGrid>
              <a:tr h="58155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GB" sz="3200" baseline="0" dirty="0" smtClean="0">
                          <a:latin typeface="Arial" pitchFamily="34" charset="0"/>
                          <a:cs typeface="Arial" pitchFamily="34" charset="0"/>
                        </a:rPr>
                        <a:t> of subjects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S1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S2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S4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S5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S6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6559-79AB-4528-A587-6378ADE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69" y="184245"/>
            <a:ext cx="10825109" cy="1609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Number of options in Senior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10B90-9C75-488D-A856-6A5E7742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466315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7 subjects in S4 reduce to 5 subjects in S5</a:t>
            </a:r>
          </a:p>
          <a:p>
            <a:pPr>
              <a:buClr>
                <a:srgbClr val="9E3611"/>
              </a:buClr>
            </a:pPr>
            <a:r>
              <a:rPr lang="en-US" sz="2400" dirty="0" smtClean="0"/>
              <a:t>A</a:t>
            </a:r>
            <a:r>
              <a:rPr lang="en-US" sz="2400" dirty="0"/>
              <a:t>  minimum of 4 in S6 with SQA Leadership Award in additional column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CHOOSE BEST SUBJECTS CREATING COHERENCE WHERE POSSIBLE </a:t>
            </a:r>
            <a:r>
              <a:rPr lang="en-US" sz="2400" dirty="0" smtClean="0"/>
              <a:t>!</a:t>
            </a:r>
            <a:endParaRPr lang="en-US" sz="2400" dirty="0"/>
          </a:p>
          <a:p>
            <a:pPr marL="0" indent="0" algn="ctr">
              <a:buClr>
                <a:srgbClr val="9E3611"/>
              </a:buClr>
              <a:buNone/>
            </a:pPr>
            <a:r>
              <a:rPr lang="en-US" sz="2400" dirty="0"/>
              <a:t>Column A 6 periods </a:t>
            </a:r>
          </a:p>
          <a:p>
            <a:pPr marL="0" indent="0" algn="ctr">
              <a:buClr>
                <a:srgbClr val="9E3611"/>
              </a:buClr>
              <a:buNone/>
            </a:pPr>
            <a:r>
              <a:rPr lang="en-US" sz="2400" dirty="0"/>
              <a:t>Column B 6 periods </a:t>
            </a:r>
          </a:p>
          <a:p>
            <a:pPr marL="0" indent="0" algn="ctr">
              <a:buClr>
                <a:srgbClr val="9E3611"/>
              </a:buClr>
              <a:buNone/>
            </a:pPr>
            <a:r>
              <a:rPr lang="en-US" sz="2400" dirty="0"/>
              <a:t>Column C 6 periods </a:t>
            </a:r>
          </a:p>
          <a:p>
            <a:pPr marL="0" indent="0" algn="ctr">
              <a:buClr>
                <a:srgbClr val="9E3611"/>
              </a:buClr>
              <a:buNone/>
            </a:pPr>
            <a:r>
              <a:rPr lang="en-US" sz="2400" dirty="0"/>
              <a:t>Column D 6 periods </a:t>
            </a:r>
          </a:p>
          <a:p>
            <a:pPr marL="0" indent="0" algn="ctr">
              <a:buClr>
                <a:srgbClr val="9E3611"/>
              </a:buClr>
              <a:buNone/>
            </a:pPr>
            <a:r>
              <a:rPr lang="en-US" sz="2400" dirty="0"/>
              <a:t>Column E 6 periods</a:t>
            </a:r>
          </a:p>
          <a:p>
            <a:pPr algn="ctr">
              <a:buNone/>
            </a:pPr>
            <a:r>
              <a:rPr lang="en-US" sz="2400" dirty="0"/>
              <a:t>+ 2 periods – PSE/PE/RE/Wider Achievement/Leadership</a:t>
            </a:r>
          </a:p>
        </p:txBody>
      </p:sp>
    </p:spTree>
    <p:extLst>
      <p:ext uri="{BB962C8B-B14F-4D97-AF65-F5344CB8AC3E}">
        <p14:creationId xmlns:p14="http://schemas.microsoft.com/office/powerpoint/2010/main" xmlns="" val="15292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1090</Words>
  <Application>Microsoft Office PowerPoint</Application>
  <PresentationFormat>Custom</PresentationFormat>
  <Paragraphs>331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Wood Type</vt:lpstr>
      <vt:lpstr>S5/S6 Curricular Pathways 2018/19</vt:lpstr>
      <vt:lpstr>What pathways are available?</vt:lpstr>
      <vt:lpstr>what options available?</vt:lpstr>
      <vt:lpstr>S5/6 School preparation</vt:lpstr>
      <vt:lpstr>Preparation for Choice</vt:lpstr>
      <vt:lpstr>Guidance Team Who can help?</vt:lpstr>
      <vt:lpstr>Curriculum For Excellence – A Two Phase Model</vt:lpstr>
      <vt:lpstr>The journey so far (subjects studied)</vt:lpstr>
      <vt:lpstr>The Number of options in Senior phase</vt:lpstr>
      <vt:lpstr>Changes to higher qualifications in 2019 </vt:lpstr>
      <vt:lpstr>Methods of assessment</vt:lpstr>
      <vt:lpstr>Slide 12</vt:lpstr>
      <vt:lpstr>S5/6 Options brochure </vt:lpstr>
      <vt:lpstr>Positive reasons for choice</vt:lpstr>
      <vt:lpstr>negative reasons for choice</vt:lpstr>
      <vt:lpstr>Slide 16</vt:lpstr>
      <vt:lpstr>Keys to Success in the Senior Phase</vt:lpstr>
      <vt:lpstr>Subject choice in S6 (UCAS)</vt:lpstr>
      <vt:lpstr>Keys to Success in the Senior Phase</vt:lpstr>
      <vt:lpstr>How to stand out from the crowd</vt:lpstr>
      <vt:lpstr>Scholar resourcesonline </vt:lpstr>
      <vt:lpstr>Expectations from senior pupils</vt:lpstr>
      <vt:lpstr>Slide 23</vt:lpstr>
      <vt:lpstr>The senior phase partnership programme 2018</vt:lpstr>
      <vt:lpstr>58 courses offered over 4 sectors:</vt:lpstr>
      <vt:lpstr>Care, Health &amp; Sports Industries</vt:lpstr>
      <vt:lpstr>BUSINESS &amp; SERVICE INDUSTRIES</vt:lpstr>
      <vt:lpstr>SCIENCE, ENGINEERING, DESIGN &amp; MANUFACTURE</vt:lpstr>
      <vt:lpstr>CREATIVE &amp; DIGITAL INDUSTRIES</vt:lpstr>
      <vt:lpstr>Foundation apprenticeships</vt:lpstr>
      <vt:lpstr>College and foundation apprenticeship timeline 2018</vt:lpstr>
      <vt:lpstr>Making the Most of the Curriculum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 Curricular Pathways  2018/19</dc:title>
  <dc:creator>014PDavie</dc:creator>
  <cp:lastModifiedBy>014pdavie</cp:lastModifiedBy>
  <cp:revision>38</cp:revision>
  <dcterms:modified xsi:type="dcterms:W3CDTF">2018-02-22T09:10:02Z</dcterms:modified>
</cp:coreProperties>
</file>